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6395C-8B32-4018-A41E-9C7D1B5A2DC6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7C1A5-7203-4878-A2E8-90F9FEC964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7C1A5-7203-4878-A2E8-90F9FEC964E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4F4FE-1D35-464B-8290-CB5B0623A69D}" type="datetimeFigureOut">
              <a:rPr lang="en-US" smtClean="0"/>
              <a:t>11/10/2009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B171-E035-4B6D-BF09-903D89811A8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Simplifying Algebraic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10,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Assess understanding of writing and evaluating algebraic expressions</a:t>
            </a:r>
          </a:p>
          <a:p>
            <a:r>
              <a:rPr lang="en-US" dirty="0" smtClean="0"/>
              <a:t>Learn about simplifying algebraic expressions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Express understanding verbally and in writing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Page 71</a:t>
            </a:r>
            <a:br>
              <a:rPr lang="en-US" dirty="0" smtClean="0"/>
            </a:br>
            <a:r>
              <a:rPr lang="en-US" dirty="0" smtClean="0"/>
              <a:t>1-42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1447800" cy="4525963"/>
          </a:xfrm>
        </p:spPr>
        <p:txBody>
          <a:bodyPr>
            <a:noAutofit/>
          </a:bodyPr>
          <a:lstStyle/>
          <a:p>
            <a:pPr marL="514350" indent="-514350">
              <a:buAutoNum type="arabicParenR"/>
            </a:pPr>
            <a:r>
              <a:rPr lang="en-US" dirty="0" smtClean="0"/>
              <a:t>-22</a:t>
            </a:r>
          </a:p>
          <a:p>
            <a:pPr marL="514350" indent="-514350">
              <a:buAutoNum type="arabicParenR"/>
            </a:pPr>
            <a:r>
              <a:rPr lang="en-US" dirty="0" smtClean="0"/>
              <a:t>-26</a:t>
            </a:r>
          </a:p>
          <a:p>
            <a:pPr marL="514350" indent="-514350">
              <a:buAutoNum type="arabicParenR"/>
            </a:pPr>
            <a:r>
              <a:rPr lang="en-US" dirty="0" smtClean="0"/>
              <a:t>32</a:t>
            </a:r>
          </a:p>
          <a:p>
            <a:pPr marL="514350" indent="-514350">
              <a:buAutoNum type="arabicParenR"/>
            </a:pPr>
            <a:r>
              <a:rPr lang="en-US" dirty="0" smtClean="0"/>
              <a:t>-6</a:t>
            </a:r>
          </a:p>
          <a:p>
            <a:pPr marL="514350" indent="-514350">
              <a:buAutoNum type="arabicParenR"/>
            </a:pPr>
            <a:r>
              <a:rPr lang="en-US" dirty="0" smtClean="0"/>
              <a:t>-20</a:t>
            </a:r>
          </a:p>
          <a:p>
            <a:pPr marL="514350" indent="-514350">
              <a:buAutoNum type="arabicParenR"/>
            </a:pPr>
            <a:r>
              <a:rPr lang="en-US" dirty="0" smtClean="0"/>
              <a:t>30</a:t>
            </a:r>
          </a:p>
          <a:p>
            <a:pPr marL="514350" indent="-514350">
              <a:buAutoNum type="arabicParenR"/>
            </a:pPr>
            <a:r>
              <a:rPr lang="en-US" dirty="0" smtClean="0"/>
              <a:t>12</a:t>
            </a:r>
          </a:p>
          <a:p>
            <a:pPr marL="514350" indent="-514350">
              <a:buAutoNum type="arabicParenR"/>
            </a:pPr>
            <a:r>
              <a:rPr lang="en-US" dirty="0" smtClean="0"/>
              <a:t>96</a:t>
            </a:r>
          </a:p>
          <a:p>
            <a:pPr marL="514350" indent="-514350">
              <a:buAutoNum type="arabicParenR"/>
            </a:pPr>
            <a:r>
              <a:rPr lang="en-US" dirty="0" smtClean="0"/>
              <a:t>4</a:t>
            </a:r>
          </a:p>
          <a:p>
            <a:pPr marL="514350" indent="-514350">
              <a:buNone/>
            </a:pPr>
            <a:endParaRPr lang="en-US" sz="1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000500" y="1676400"/>
            <a:ext cx="1371600" cy="45259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14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48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-9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-2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-7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2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-2</a:t>
            </a:r>
          </a:p>
          <a:p>
            <a:pPr marL="514350" indent="-514350">
              <a:buFont typeface="+mj-lt"/>
              <a:buAutoNum type="arabicParenR" startAt="17"/>
            </a:pPr>
            <a:r>
              <a:rPr lang="en-US" dirty="0" smtClean="0"/>
              <a:t>11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7162800" y="1676400"/>
            <a:ext cx="1600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35)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91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aseline="0" dirty="0" smtClean="0"/>
              <a:t>36)</a:t>
            </a:r>
            <a:r>
              <a:rPr lang="en-US" sz="2800" dirty="0" smtClean="0"/>
              <a:t> -72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aseline="0" dirty="0" smtClean="0"/>
              <a:t>38)</a:t>
            </a:r>
            <a:r>
              <a:rPr lang="en-US" sz="2800" dirty="0" smtClean="0"/>
              <a:t> 32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9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aseline="0" dirty="0" smtClean="0"/>
              <a:t>40)</a:t>
            </a:r>
            <a:r>
              <a:rPr lang="en-US" sz="2800" dirty="0" smtClean="0"/>
              <a:t> 64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41)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800" baseline="0" dirty="0" smtClean="0"/>
              <a:t>42)</a:t>
            </a:r>
            <a:r>
              <a:rPr lang="en-US" sz="2800" dirty="0" smtClean="0"/>
              <a:t> 81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114550" y="1676400"/>
            <a:ext cx="1676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83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45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-40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-108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AutoNum type="arabicParenR" startAt="10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5581650" y="1676400"/>
            <a:ext cx="1371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91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-72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arenR" startAt="26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-26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MARTPenAnnotation1581"/>
          <p:cNvSpPr/>
          <p:nvPr/>
        </p:nvSpPr>
        <p:spPr>
          <a:xfrm>
            <a:off x="6192236" y="5494972"/>
            <a:ext cx="402874" cy="300039"/>
          </a:xfrm>
          <a:custGeom>
            <a:avLst/>
            <a:gdLst/>
            <a:ahLst/>
            <a:cxnLst/>
            <a:rect l="0" t="0" r="0" b="0"/>
            <a:pathLst>
              <a:path w="402874" h="300039">
                <a:moveTo>
                  <a:pt x="25684" y="0"/>
                </a:moveTo>
                <a:lnTo>
                  <a:pt x="80" y="0"/>
                </a:lnTo>
                <a:lnTo>
                  <a:pt x="0" y="4551"/>
                </a:lnTo>
                <a:lnTo>
                  <a:pt x="941" y="5892"/>
                </a:lnTo>
                <a:lnTo>
                  <a:pt x="2521" y="6785"/>
                </a:lnTo>
                <a:lnTo>
                  <a:pt x="4527" y="7381"/>
                </a:lnTo>
                <a:lnTo>
                  <a:pt x="5864" y="8731"/>
                </a:lnTo>
                <a:lnTo>
                  <a:pt x="6756" y="10583"/>
                </a:lnTo>
                <a:lnTo>
                  <a:pt x="8186" y="15849"/>
                </a:lnTo>
                <a:lnTo>
                  <a:pt x="12985" y="21312"/>
                </a:lnTo>
                <a:lnTo>
                  <a:pt x="24990" y="28963"/>
                </a:lnTo>
                <a:lnTo>
                  <a:pt x="40222" y="40082"/>
                </a:lnTo>
                <a:lnTo>
                  <a:pt x="49925" y="45754"/>
                </a:lnTo>
                <a:lnTo>
                  <a:pt x="60588" y="51450"/>
                </a:lnTo>
                <a:lnTo>
                  <a:pt x="82955" y="62868"/>
                </a:lnTo>
                <a:lnTo>
                  <a:pt x="94317" y="71121"/>
                </a:lnTo>
                <a:lnTo>
                  <a:pt x="106670" y="80187"/>
                </a:lnTo>
                <a:lnTo>
                  <a:pt x="113965" y="83938"/>
                </a:lnTo>
                <a:lnTo>
                  <a:pt x="121685" y="87391"/>
                </a:lnTo>
                <a:lnTo>
                  <a:pt x="128737" y="91598"/>
                </a:lnTo>
                <a:lnTo>
                  <a:pt x="135344" y="96308"/>
                </a:lnTo>
                <a:lnTo>
                  <a:pt x="141652" y="101353"/>
                </a:lnTo>
                <a:lnTo>
                  <a:pt x="147764" y="106621"/>
                </a:lnTo>
                <a:lnTo>
                  <a:pt x="153743" y="112039"/>
                </a:lnTo>
                <a:lnTo>
                  <a:pt x="159634" y="117555"/>
                </a:lnTo>
                <a:lnTo>
                  <a:pt x="171260" y="126224"/>
                </a:lnTo>
                <a:lnTo>
                  <a:pt x="183729" y="134204"/>
                </a:lnTo>
                <a:lnTo>
                  <a:pt x="198796" y="144102"/>
                </a:lnTo>
                <a:lnTo>
                  <a:pt x="205862" y="148456"/>
                </a:lnTo>
                <a:lnTo>
                  <a:pt x="212478" y="152311"/>
                </a:lnTo>
                <a:lnTo>
                  <a:pt x="224908" y="160086"/>
                </a:lnTo>
                <a:lnTo>
                  <a:pt x="230890" y="164827"/>
                </a:lnTo>
                <a:lnTo>
                  <a:pt x="236783" y="169892"/>
                </a:lnTo>
                <a:lnTo>
                  <a:pt x="242616" y="175174"/>
                </a:lnTo>
                <a:lnTo>
                  <a:pt x="254178" y="186123"/>
                </a:lnTo>
                <a:lnTo>
                  <a:pt x="271397" y="202997"/>
                </a:lnTo>
                <a:lnTo>
                  <a:pt x="282845" y="211824"/>
                </a:lnTo>
                <a:lnTo>
                  <a:pt x="293330" y="218921"/>
                </a:lnTo>
                <a:lnTo>
                  <a:pt x="301165" y="225251"/>
                </a:lnTo>
                <a:lnTo>
                  <a:pt x="310362" y="233779"/>
                </a:lnTo>
                <a:lnTo>
                  <a:pt x="327238" y="250226"/>
                </a:lnTo>
                <a:lnTo>
                  <a:pt x="336238" y="256626"/>
                </a:lnTo>
                <a:lnTo>
                  <a:pt x="345636" y="262647"/>
                </a:lnTo>
                <a:lnTo>
                  <a:pt x="356281" y="271390"/>
                </a:lnTo>
                <a:lnTo>
                  <a:pt x="365468" y="280014"/>
                </a:lnTo>
                <a:lnTo>
                  <a:pt x="384025" y="298343"/>
                </a:lnTo>
                <a:lnTo>
                  <a:pt x="385546" y="298908"/>
                </a:lnTo>
                <a:lnTo>
                  <a:pt x="392960" y="299889"/>
                </a:lnTo>
                <a:lnTo>
                  <a:pt x="402873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82"/>
          <p:cNvSpPr/>
          <p:nvPr/>
        </p:nvSpPr>
        <p:spPr>
          <a:xfrm>
            <a:off x="6200775" y="5452110"/>
            <a:ext cx="392959" cy="360045"/>
          </a:xfrm>
          <a:custGeom>
            <a:avLst/>
            <a:gdLst/>
            <a:ahLst/>
            <a:cxnLst/>
            <a:rect l="0" t="0" r="0" b="0"/>
            <a:pathLst>
              <a:path w="392959" h="360045">
                <a:moveTo>
                  <a:pt x="0" y="360044"/>
                </a:moveTo>
                <a:lnTo>
                  <a:pt x="11931" y="360044"/>
                </a:lnTo>
                <a:lnTo>
                  <a:pt x="14621" y="359092"/>
                </a:lnTo>
                <a:lnTo>
                  <a:pt x="20151" y="355494"/>
                </a:lnTo>
                <a:lnTo>
                  <a:pt x="31462" y="345422"/>
                </a:lnTo>
                <a:lnTo>
                  <a:pt x="40966" y="336133"/>
                </a:lnTo>
                <a:lnTo>
                  <a:pt x="66225" y="310952"/>
                </a:lnTo>
                <a:lnTo>
                  <a:pt x="74836" y="299809"/>
                </a:lnTo>
                <a:lnTo>
                  <a:pt x="78465" y="294170"/>
                </a:lnTo>
                <a:lnTo>
                  <a:pt x="83742" y="287553"/>
                </a:lnTo>
                <a:lnTo>
                  <a:pt x="90118" y="280284"/>
                </a:lnTo>
                <a:lnTo>
                  <a:pt x="103870" y="265541"/>
                </a:lnTo>
                <a:lnTo>
                  <a:pt x="123274" y="245578"/>
                </a:lnTo>
                <a:lnTo>
                  <a:pt x="240041" y="128577"/>
                </a:lnTo>
                <a:lnTo>
                  <a:pt x="249562" y="120008"/>
                </a:lnTo>
                <a:lnTo>
                  <a:pt x="259719" y="111438"/>
                </a:lnTo>
                <a:lnTo>
                  <a:pt x="270301" y="102866"/>
                </a:lnTo>
                <a:lnTo>
                  <a:pt x="279261" y="95248"/>
                </a:lnTo>
                <a:lnTo>
                  <a:pt x="287139" y="88263"/>
                </a:lnTo>
                <a:lnTo>
                  <a:pt x="294295" y="81702"/>
                </a:lnTo>
                <a:lnTo>
                  <a:pt x="301924" y="75423"/>
                </a:lnTo>
                <a:lnTo>
                  <a:pt x="309868" y="69332"/>
                </a:lnTo>
                <a:lnTo>
                  <a:pt x="318021" y="63366"/>
                </a:lnTo>
                <a:lnTo>
                  <a:pt x="325362" y="57484"/>
                </a:lnTo>
                <a:lnTo>
                  <a:pt x="332160" y="51657"/>
                </a:lnTo>
                <a:lnTo>
                  <a:pt x="343841" y="41056"/>
                </a:lnTo>
                <a:lnTo>
                  <a:pt x="352208" y="33169"/>
                </a:lnTo>
                <a:lnTo>
                  <a:pt x="361642" y="26489"/>
                </a:lnTo>
                <a:lnTo>
                  <a:pt x="371232" y="21298"/>
                </a:lnTo>
                <a:lnTo>
                  <a:pt x="378669" y="18990"/>
                </a:lnTo>
                <a:lnTo>
                  <a:pt x="381034" y="17422"/>
                </a:lnTo>
                <a:lnTo>
                  <a:pt x="382609" y="15425"/>
                </a:lnTo>
                <a:lnTo>
                  <a:pt x="383661" y="13141"/>
                </a:lnTo>
                <a:lnTo>
                  <a:pt x="385314" y="11618"/>
                </a:lnTo>
                <a:lnTo>
                  <a:pt x="387368" y="10603"/>
                </a:lnTo>
                <a:lnTo>
                  <a:pt x="392958" y="8973"/>
                </a:lnTo>
                <a:lnTo>
                  <a:pt x="392465" y="7887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83"/>
          <p:cNvSpPr/>
          <p:nvPr/>
        </p:nvSpPr>
        <p:spPr>
          <a:xfrm>
            <a:off x="5900737" y="6043612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0" y="12595"/>
                </a:lnTo>
                <a:lnTo>
                  <a:pt x="953" y="11254"/>
                </a:lnTo>
                <a:lnTo>
                  <a:pt x="2540" y="10360"/>
                </a:lnTo>
                <a:lnTo>
                  <a:pt x="4551" y="9764"/>
                </a:lnTo>
                <a:lnTo>
                  <a:pt x="6844" y="9367"/>
                </a:lnTo>
                <a:lnTo>
                  <a:pt x="11931" y="8926"/>
                </a:lnTo>
                <a:lnTo>
                  <a:pt x="17368" y="8730"/>
                </a:lnTo>
                <a:lnTo>
                  <a:pt x="20151" y="8677"/>
                </a:lnTo>
                <a:lnTo>
                  <a:pt x="23912" y="7690"/>
                </a:lnTo>
                <a:lnTo>
                  <a:pt x="28324" y="6079"/>
                </a:lnTo>
                <a:lnTo>
                  <a:pt x="33170" y="4053"/>
                </a:lnTo>
                <a:lnTo>
                  <a:pt x="37354" y="2702"/>
                </a:lnTo>
                <a:lnTo>
                  <a:pt x="41095" y="1801"/>
                </a:lnTo>
                <a:lnTo>
                  <a:pt x="44541" y="1201"/>
                </a:lnTo>
                <a:lnTo>
                  <a:pt x="48745" y="801"/>
                </a:lnTo>
                <a:lnTo>
                  <a:pt x="53451" y="534"/>
                </a:lnTo>
                <a:lnTo>
                  <a:pt x="63761" y="238"/>
                </a:lnTo>
                <a:lnTo>
                  <a:pt x="105589" y="3"/>
                </a:lnTo>
                <a:lnTo>
                  <a:pt x="157163" y="0"/>
                </a:lnTo>
                <a:lnTo>
                  <a:pt x="160020" y="953"/>
                </a:lnTo>
                <a:lnTo>
                  <a:pt x="162878" y="2541"/>
                </a:lnTo>
                <a:lnTo>
                  <a:pt x="169757" y="7381"/>
                </a:lnTo>
                <a:lnTo>
                  <a:pt x="171274" y="7778"/>
                </a:lnTo>
                <a:lnTo>
                  <a:pt x="175499" y="8219"/>
                </a:lnTo>
                <a:lnTo>
                  <a:pt x="18002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84"/>
          <p:cNvSpPr/>
          <p:nvPr/>
        </p:nvSpPr>
        <p:spPr>
          <a:xfrm>
            <a:off x="6106477" y="5906487"/>
            <a:ext cx="188596" cy="239984"/>
          </a:xfrm>
          <a:custGeom>
            <a:avLst/>
            <a:gdLst/>
            <a:ahLst/>
            <a:cxnLst/>
            <a:rect l="0" t="0" r="0" b="0"/>
            <a:pathLst>
              <a:path w="188596" h="239984">
                <a:moveTo>
                  <a:pt x="0" y="77117"/>
                </a:moveTo>
                <a:lnTo>
                  <a:pt x="0" y="72567"/>
                </a:lnTo>
                <a:lnTo>
                  <a:pt x="953" y="70274"/>
                </a:lnTo>
                <a:lnTo>
                  <a:pt x="5892" y="63448"/>
                </a:lnTo>
                <a:lnTo>
                  <a:pt x="7381" y="61517"/>
                </a:lnTo>
                <a:lnTo>
                  <a:pt x="8043" y="58119"/>
                </a:lnTo>
                <a:lnTo>
                  <a:pt x="8219" y="55880"/>
                </a:lnTo>
                <a:lnTo>
                  <a:pt x="9290" y="53434"/>
                </a:lnTo>
                <a:lnTo>
                  <a:pt x="13019" y="48177"/>
                </a:lnTo>
                <a:lnTo>
                  <a:pt x="17851" y="42665"/>
                </a:lnTo>
                <a:lnTo>
                  <a:pt x="23174" y="37040"/>
                </a:lnTo>
                <a:lnTo>
                  <a:pt x="28715" y="31365"/>
                </a:lnTo>
                <a:lnTo>
                  <a:pt x="31526" y="29471"/>
                </a:lnTo>
                <a:lnTo>
                  <a:pt x="37189" y="27366"/>
                </a:lnTo>
                <a:lnTo>
                  <a:pt x="42881" y="23891"/>
                </a:lnTo>
                <a:lnTo>
                  <a:pt x="48586" y="19172"/>
                </a:lnTo>
                <a:lnTo>
                  <a:pt x="54296" y="13899"/>
                </a:lnTo>
                <a:lnTo>
                  <a:pt x="57153" y="12112"/>
                </a:lnTo>
                <a:lnTo>
                  <a:pt x="62866" y="10126"/>
                </a:lnTo>
                <a:lnTo>
                  <a:pt x="68580" y="6704"/>
                </a:lnTo>
                <a:lnTo>
                  <a:pt x="71438" y="4458"/>
                </a:lnTo>
                <a:lnTo>
                  <a:pt x="75248" y="2960"/>
                </a:lnTo>
                <a:lnTo>
                  <a:pt x="79693" y="1962"/>
                </a:lnTo>
                <a:lnTo>
                  <a:pt x="91413" y="360"/>
                </a:lnTo>
                <a:lnTo>
                  <a:pt x="94279" y="228"/>
                </a:lnTo>
                <a:lnTo>
                  <a:pt x="106463" y="43"/>
                </a:lnTo>
                <a:lnTo>
                  <a:pt x="113357" y="0"/>
                </a:lnTo>
                <a:lnTo>
                  <a:pt x="116529" y="941"/>
                </a:lnTo>
                <a:lnTo>
                  <a:pt x="119596" y="2520"/>
                </a:lnTo>
                <a:lnTo>
                  <a:pt x="122593" y="4527"/>
                </a:lnTo>
                <a:lnTo>
                  <a:pt x="128464" y="9295"/>
                </a:lnTo>
                <a:lnTo>
                  <a:pt x="131362" y="11900"/>
                </a:lnTo>
                <a:lnTo>
                  <a:pt x="134247" y="13636"/>
                </a:lnTo>
                <a:lnTo>
                  <a:pt x="139993" y="15567"/>
                </a:lnTo>
                <a:lnTo>
                  <a:pt x="142859" y="17986"/>
                </a:lnTo>
                <a:lnTo>
                  <a:pt x="145721" y="21504"/>
                </a:lnTo>
                <a:lnTo>
                  <a:pt x="148583" y="25755"/>
                </a:lnTo>
                <a:lnTo>
                  <a:pt x="154302" y="33017"/>
                </a:lnTo>
                <a:lnTo>
                  <a:pt x="157160" y="36287"/>
                </a:lnTo>
                <a:lnTo>
                  <a:pt x="159066" y="39420"/>
                </a:lnTo>
                <a:lnTo>
                  <a:pt x="161184" y="45441"/>
                </a:lnTo>
                <a:lnTo>
                  <a:pt x="161748" y="49332"/>
                </a:lnTo>
                <a:lnTo>
                  <a:pt x="162125" y="53832"/>
                </a:lnTo>
                <a:lnTo>
                  <a:pt x="162376" y="58736"/>
                </a:lnTo>
                <a:lnTo>
                  <a:pt x="162655" y="69266"/>
                </a:lnTo>
                <a:lnTo>
                  <a:pt x="162864" y="108592"/>
                </a:lnTo>
                <a:lnTo>
                  <a:pt x="161916" y="114293"/>
                </a:lnTo>
                <a:lnTo>
                  <a:pt x="160332" y="119999"/>
                </a:lnTo>
                <a:lnTo>
                  <a:pt x="158323" y="125707"/>
                </a:lnTo>
                <a:lnTo>
                  <a:pt x="156031" y="131418"/>
                </a:lnTo>
                <a:lnTo>
                  <a:pt x="153550" y="137131"/>
                </a:lnTo>
                <a:lnTo>
                  <a:pt x="150945" y="142844"/>
                </a:lnTo>
                <a:lnTo>
                  <a:pt x="149207" y="148558"/>
                </a:lnTo>
                <a:lnTo>
                  <a:pt x="148049" y="154272"/>
                </a:lnTo>
                <a:lnTo>
                  <a:pt x="147277" y="159986"/>
                </a:lnTo>
                <a:lnTo>
                  <a:pt x="145809" y="165701"/>
                </a:lnTo>
                <a:lnTo>
                  <a:pt x="143879" y="171416"/>
                </a:lnTo>
                <a:lnTo>
                  <a:pt x="141639" y="177130"/>
                </a:lnTo>
                <a:lnTo>
                  <a:pt x="139194" y="181893"/>
                </a:lnTo>
                <a:lnTo>
                  <a:pt x="136611" y="186020"/>
                </a:lnTo>
                <a:lnTo>
                  <a:pt x="131201" y="193146"/>
                </a:lnTo>
                <a:lnTo>
                  <a:pt x="125621" y="199489"/>
                </a:lnTo>
                <a:lnTo>
                  <a:pt x="122800" y="203466"/>
                </a:lnTo>
                <a:lnTo>
                  <a:pt x="119967" y="208023"/>
                </a:lnTo>
                <a:lnTo>
                  <a:pt x="117125" y="212965"/>
                </a:lnTo>
                <a:lnTo>
                  <a:pt x="114278" y="216260"/>
                </a:lnTo>
                <a:lnTo>
                  <a:pt x="111428" y="218456"/>
                </a:lnTo>
                <a:lnTo>
                  <a:pt x="105721" y="221850"/>
                </a:lnTo>
                <a:lnTo>
                  <a:pt x="100010" y="226533"/>
                </a:lnTo>
                <a:lnTo>
                  <a:pt x="94296" y="231790"/>
                </a:lnTo>
                <a:lnTo>
                  <a:pt x="91439" y="234525"/>
                </a:lnTo>
                <a:lnTo>
                  <a:pt x="87630" y="236348"/>
                </a:lnTo>
                <a:lnTo>
                  <a:pt x="83185" y="237564"/>
                </a:lnTo>
                <a:lnTo>
                  <a:pt x="78317" y="238375"/>
                </a:lnTo>
                <a:lnTo>
                  <a:pt x="74118" y="238915"/>
                </a:lnTo>
                <a:lnTo>
                  <a:pt x="70367" y="239275"/>
                </a:lnTo>
                <a:lnTo>
                  <a:pt x="66914" y="239515"/>
                </a:lnTo>
                <a:lnTo>
                  <a:pt x="63659" y="239675"/>
                </a:lnTo>
                <a:lnTo>
                  <a:pt x="57503" y="239853"/>
                </a:lnTo>
                <a:lnTo>
                  <a:pt x="40036" y="239983"/>
                </a:lnTo>
                <a:lnTo>
                  <a:pt x="38121" y="239034"/>
                </a:lnTo>
                <a:lnTo>
                  <a:pt x="36844" y="237449"/>
                </a:lnTo>
                <a:lnTo>
                  <a:pt x="35993" y="235440"/>
                </a:lnTo>
                <a:lnTo>
                  <a:pt x="34472" y="234102"/>
                </a:lnTo>
                <a:lnTo>
                  <a:pt x="32507" y="233208"/>
                </a:lnTo>
                <a:lnTo>
                  <a:pt x="27059" y="231775"/>
                </a:lnTo>
                <a:lnTo>
                  <a:pt x="21564" y="226976"/>
                </a:lnTo>
                <a:lnTo>
                  <a:pt x="21043" y="225601"/>
                </a:lnTo>
                <a:lnTo>
                  <a:pt x="21649" y="224684"/>
                </a:lnTo>
                <a:lnTo>
                  <a:pt x="23005" y="224073"/>
                </a:lnTo>
                <a:lnTo>
                  <a:pt x="23909" y="222712"/>
                </a:lnTo>
                <a:lnTo>
                  <a:pt x="24914" y="218662"/>
                </a:lnTo>
                <a:lnTo>
                  <a:pt x="25361" y="213686"/>
                </a:lnTo>
                <a:lnTo>
                  <a:pt x="25480" y="211026"/>
                </a:lnTo>
                <a:lnTo>
                  <a:pt x="26511" y="209252"/>
                </a:lnTo>
                <a:lnTo>
                  <a:pt x="28152" y="208070"/>
                </a:lnTo>
                <a:lnTo>
                  <a:pt x="30198" y="207282"/>
                </a:lnTo>
                <a:lnTo>
                  <a:pt x="35012" y="203866"/>
                </a:lnTo>
                <a:lnTo>
                  <a:pt x="40326" y="199173"/>
                </a:lnTo>
                <a:lnTo>
                  <a:pt x="45862" y="193911"/>
                </a:lnTo>
                <a:lnTo>
                  <a:pt x="62877" y="177099"/>
                </a:lnTo>
                <a:lnTo>
                  <a:pt x="65731" y="175204"/>
                </a:lnTo>
                <a:lnTo>
                  <a:pt x="71442" y="173099"/>
                </a:lnTo>
                <a:lnTo>
                  <a:pt x="77154" y="172164"/>
                </a:lnTo>
                <a:lnTo>
                  <a:pt x="80012" y="171914"/>
                </a:lnTo>
                <a:lnTo>
                  <a:pt x="82868" y="170795"/>
                </a:lnTo>
                <a:lnTo>
                  <a:pt x="88583" y="167012"/>
                </a:lnTo>
                <a:lnTo>
                  <a:pt x="94298" y="164696"/>
                </a:lnTo>
                <a:lnTo>
                  <a:pt x="97155" y="164078"/>
                </a:lnTo>
                <a:lnTo>
                  <a:pt x="100965" y="164619"/>
                </a:lnTo>
                <a:lnTo>
                  <a:pt x="105410" y="165932"/>
                </a:lnTo>
                <a:lnTo>
                  <a:pt x="110278" y="167759"/>
                </a:lnTo>
                <a:lnTo>
                  <a:pt x="114476" y="168978"/>
                </a:lnTo>
                <a:lnTo>
                  <a:pt x="118228" y="169790"/>
                </a:lnTo>
                <a:lnTo>
                  <a:pt x="121681" y="170332"/>
                </a:lnTo>
                <a:lnTo>
                  <a:pt x="124936" y="170693"/>
                </a:lnTo>
                <a:lnTo>
                  <a:pt x="128058" y="170934"/>
                </a:lnTo>
                <a:lnTo>
                  <a:pt x="131092" y="171094"/>
                </a:lnTo>
                <a:lnTo>
                  <a:pt x="134067" y="172154"/>
                </a:lnTo>
                <a:lnTo>
                  <a:pt x="139913" y="175871"/>
                </a:lnTo>
                <a:lnTo>
                  <a:pt x="145686" y="178158"/>
                </a:lnTo>
                <a:lnTo>
                  <a:pt x="148559" y="178768"/>
                </a:lnTo>
                <a:lnTo>
                  <a:pt x="154292" y="181986"/>
                </a:lnTo>
                <a:lnTo>
                  <a:pt x="160014" y="186591"/>
                </a:lnTo>
                <a:lnTo>
                  <a:pt x="165732" y="191812"/>
                </a:lnTo>
                <a:lnTo>
                  <a:pt x="167638" y="194539"/>
                </a:lnTo>
                <a:lnTo>
                  <a:pt x="169756" y="200107"/>
                </a:lnTo>
                <a:lnTo>
                  <a:pt x="171273" y="201973"/>
                </a:lnTo>
                <a:lnTo>
                  <a:pt x="173237" y="203217"/>
                </a:lnTo>
                <a:lnTo>
                  <a:pt x="175499" y="204046"/>
                </a:lnTo>
                <a:lnTo>
                  <a:pt x="177007" y="205552"/>
                </a:lnTo>
                <a:lnTo>
                  <a:pt x="178012" y="207508"/>
                </a:lnTo>
                <a:lnTo>
                  <a:pt x="179129" y="212221"/>
                </a:lnTo>
                <a:lnTo>
                  <a:pt x="179758" y="219277"/>
                </a:lnTo>
                <a:lnTo>
                  <a:pt x="179905" y="221262"/>
                </a:lnTo>
                <a:lnTo>
                  <a:pt x="180897" y="221792"/>
                </a:lnTo>
                <a:lnTo>
                  <a:pt x="185891" y="222537"/>
                </a:lnTo>
                <a:lnTo>
                  <a:pt x="188595" y="2228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85"/>
          <p:cNvSpPr/>
          <p:nvPr/>
        </p:nvSpPr>
        <p:spPr>
          <a:xfrm>
            <a:off x="6355079" y="5863943"/>
            <a:ext cx="34292" cy="291112"/>
          </a:xfrm>
          <a:custGeom>
            <a:avLst/>
            <a:gdLst/>
            <a:ahLst/>
            <a:cxnLst/>
            <a:rect l="0" t="0" r="0" b="0"/>
            <a:pathLst>
              <a:path w="34292" h="291112">
                <a:moveTo>
                  <a:pt x="0" y="8219"/>
                </a:moveTo>
                <a:lnTo>
                  <a:pt x="8220" y="0"/>
                </a:lnTo>
                <a:lnTo>
                  <a:pt x="8553" y="8398"/>
                </a:lnTo>
                <a:lnTo>
                  <a:pt x="8573" y="33999"/>
                </a:lnTo>
                <a:lnTo>
                  <a:pt x="9525" y="37789"/>
                </a:lnTo>
                <a:lnTo>
                  <a:pt x="11113" y="41267"/>
                </a:lnTo>
                <a:lnTo>
                  <a:pt x="13124" y="44539"/>
                </a:lnTo>
                <a:lnTo>
                  <a:pt x="14465" y="47672"/>
                </a:lnTo>
                <a:lnTo>
                  <a:pt x="15358" y="50714"/>
                </a:lnTo>
                <a:lnTo>
                  <a:pt x="16351" y="57586"/>
                </a:lnTo>
                <a:lnTo>
                  <a:pt x="16616" y="62085"/>
                </a:lnTo>
                <a:lnTo>
                  <a:pt x="16792" y="66990"/>
                </a:lnTo>
                <a:lnTo>
                  <a:pt x="17076" y="94440"/>
                </a:lnTo>
                <a:lnTo>
                  <a:pt x="17146" y="245465"/>
                </a:lnTo>
                <a:lnTo>
                  <a:pt x="18098" y="250203"/>
                </a:lnTo>
                <a:lnTo>
                  <a:pt x="19686" y="254314"/>
                </a:lnTo>
                <a:lnTo>
                  <a:pt x="21696" y="258008"/>
                </a:lnTo>
                <a:lnTo>
                  <a:pt x="23037" y="261422"/>
                </a:lnTo>
                <a:lnTo>
                  <a:pt x="23931" y="264651"/>
                </a:lnTo>
                <a:lnTo>
                  <a:pt x="24924" y="270779"/>
                </a:lnTo>
                <a:lnTo>
                  <a:pt x="25483" y="278631"/>
                </a:lnTo>
                <a:lnTo>
                  <a:pt x="25687" y="286575"/>
                </a:lnTo>
                <a:lnTo>
                  <a:pt x="25718" y="291102"/>
                </a:lnTo>
                <a:lnTo>
                  <a:pt x="34291" y="2911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86"/>
          <p:cNvSpPr/>
          <p:nvPr/>
        </p:nvSpPr>
        <p:spPr>
          <a:xfrm>
            <a:off x="6457951" y="5855017"/>
            <a:ext cx="154187" cy="282894"/>
          </a:xfrm>
          <a:custGeom>
            <a:avLst/>
            <a:gdLst/>
            <a:ahLst/>
            <a:cxnLst/>
            <a:rect l="0" t="0" r="0" b="0"/>
            <a:pathLst>
              <a:path w="154187" h="282894">
                <a:moveTo>
                  <a:pt x="68579" y="0"/>
                </a:moveTo>
                <a:lnTo>
                  <a:pt x="60007" y="0"/>
                </a:lnTo>
                <a:lnTo>
                  <a:pt x="55456" y="4551"/>
                </a:lnTo>
                <a:lnTo>
                  <a:pt x="54115" y="6844"/>
                </a:lnTo>
                <a:lnTo>
                  <a:pt x="52626" y="11932"/>
                </a:lnTo>
                <a:lnTo>
                  <a:pt x="51787" y="20151"/>
                </a:lnTo>
                <a:lnTo>
                  <a:pt x="50716" y="22959"/>
                </a:lnTo>
                <a:lnTo>
                  <a:pt x="46987" y="28619"/>
                </a:lnTo>
                <a:lnTo>
                  <a:pt x="44695" y="36850"/>
                </a:lnTo>
                <a:lnTo>
                  <a:pt x="44084" y="41711"/>
                </a:lnTo>
                <a:lnTo>
                  <a:pt x="41771" y="46858"/>
                </a:lnTo>
                <a:lnTo>
                  <a:pt x="38325" y="52194"/>
                </a:lnTo>
                <a:lnTo>
                  <a:pt x="34122" y="57656"/>
                </a:lnTo>
                <a:lnTo>
                  <a:pt x="31320" y="63202"/>
                </a:lnTo>
                <a:lnTo>
                  <a:pt x="29452" y="68805"/>
                </a:lnTo>
                <a:lnTo>
                  <a:pt x="28206" y="74445"/>
                </a:lnTo>
                <a:lnTo>
                  <a:pt x="26424" y="80110"/>
                </a:lnTo>
                <a:lnTo>
                  <a:pt x="24283" y="85792"/>
                </a:lnTo>
                <a:lnTo>
                  <a:pt x="21903" y="91484"/>
                </a:lnTo>
                <a:lnTo>
                  <a:pt x="19364" y="97185"/>
                </a:lnTo>
                <a:lnTo>
                  <a:pt x="14003" y="108598"/>
                </a:lnTo>
                <a:lnTo>
                  <a:pt x="12192" y="114309"/>
                </a:lnTo>
                <a:lnTo>
                  <a:pt x="10985" y="120021"/>
                </a:lnTo>
                <a:lnTo>
                  <a:pt x="10180" y="125734"/>
                </a:lnTo>
                <a:lnTo>
                  <a:pt x="8691" y="132400"/>
                </a:lnTo>
                <a:lnTo>
                  <a:pt x="6747" y="139702"/>
                </a:lnTo>
                <a:lnTo>
                  <a:pt x="4497" y="147427"/>
                </a:lnTo>
                <a:lnTo>
                  <a:pt x="2998" y="154482"/>
                </a:lnTo>
                <a:lnTo>
                  <a:pt x="1998" y="161091"/>
                </a:lnTo>
                <a:lnTo>
                  <a:pt x="1332" y="167401"/>
                </a:lnTo>
                <a:lnTo>
                  <a:pt x="887" y="173514"/>
                </a:lnTo>
                <a:lnTo>
                  <a:pt x="591" y="179493"/>
                </a:lnTo>
                <a:lnTo>
                  <a:pt x="262" y="191217"/>
                </a:lnTo>
                <a:lnTo>
                  <a:pt x="9" y="229783"/>
                </a:lnTo>
                <a:lnTo>
                  <a:pt x="0" y="251062"/>
                </a:lnTo>
                <a:lnTo>
                  <a:pt x="952" y="254053"/>
                </a:lnTo>
                <a:lnTo>
                  <a:pt x="4549" y="259915"/>
                </a:lnTo>
                <a:lnTo>
                  <a:pt x="9324" y="265695"/>
                </a:lnTo>
                <a:lnTo>
                  <a:pt x="15599" y="272617"/>
                </a:lnTo>
                <a:lnTo>
                  <a:pt x="21237" y="278366"/>
                </a:lnTo>
                <a:lnTo>
                  <a:pt x="23682" y="279875"/>
                </a:lnTo>
                <a:lnTo>
                  <a:pt x="26266" y="280881"/>
                </a:lnTo>
                <a:lnTo>
                  <a:pt x="28940" y="281552"/>
                </a:lnTo>
                <a:lnTo>
                  <a:pt x="32628" y="281999"/>
                </a:lnTo>
                <a:lnTo>
                  <a:pt x="36992" y="282297"/>
                </a:lnTo>
                <a:lnTo>
                  <a:pt x="45967" y="282628"/>
                </a:lnTo>
                <a:lnTo>
                  <a:pt x="56376" y="282814"/>
                </a:lnTo>
                <a:lnTo>
                  <a:pt x="71334" y="282883"/>
                </a:lnTo>
                <a:lnTo>
                  <a:pt x="75178" y="281933"/>
                </a:lnTo>
                <a:lnTo>
                  <a:pt x="79646" y="280348"/>
                </a:lnTo>
                <a:lnTo>
                  <a:pt x="84529" y="278339"/>
                </a:lnTo>
                <a:lnTo>
                  <a:pt x="88737" y="276999"/>
                </a:lnTo>
                <a:lnTo>
                  <a:pt x="92495" y="276106"/>
                </a:lnTo>
                <a:lnTo>
                  <a:pt x="95953" y="275511"/>
                </a:lnTo>
                <a:lnTo>
                  <a:pt x="99210" y="274161"/>
                </a:lnTo>
                <a:lnTo>
                  <a:pt x="102335" y="272309"/>
                </a:lnTo>
                <a:lnTo>
                  <a:pt x="105370" y="270122"/>
                </a:lnTo>
                <a:lnTo>
                  <a:pt x="108347" y="267712"/>
                </a:lnTo>
                <a:lnTo>
                  <a:pt x="111283" y="265152"/>
                </a:lnTo>
                <a:lnTo>
                  <a:pt x="114193" y="262493"/>
                </a:lnTo>
                <a:lnTo>
                  <a:pt x="119967" y="256999"/>
                </a:lnTo>
                <a:lnTo>
                  <a:pt x="131435" y="245710"/>
                </a:lnTo>
                <a:lnTo>
                  <a:pt x="134295" y="241912"/>
                </a:lnTo>
                <a:lnTo>
                  <a:pt x="137154" y="237475"/>
                </a:lnTo>
                <a:lnTo>
                  <a:pt x="140013" y="232612"/>
                </a:lnTo>
                <a:lnTo>
                  <a:pt x="143190" y="224668"/>
                </a:lnTo>
                <a:lnTo>
                  <a:pt x="144037" y="221217"/>
                </a:lnTo>
                <a:lnTo>
                  <a:pt x="145554" y="218915"/>
                </a:lnTo>
                <a:lnTo>
                  <a:pt x="147518" y="217381"/>
                </a:lnTo>
                <a:lnTo>
                  <a:pt x="149780" y="216358"/>
                </a:lnTo>
                <a:lnTo>
                  <a:pt x="151288" y="214724"/>
                </a:lnTo>
                <a:lnTo>
                  <a:pt x="152293" y="212682"/>
                </a:lnTo>
                <a:lnTo>
                  <a:pt x="153410" y="207873"/>
                </a:lnTo>
                <a:lnTo>
                  <a:pt x="154039" y="199811"/>
                </a:lnTo>
                <a:lnTo>
                  <a:pt x="154186" y="194214"/>
                </a:lnTo>
                <a:lnTo>
                  <a:pt x="153273" y="191389"/>
                </a:lnTo>
                <a:lnTo>
                  <a:pt x="149718" y="185710"/>
                </a:lnTo>
                <a:lnTo>
                  <a:pt x="147503" y="180010"/>
                </a:lnTo>
                <a:lnTo>
                  <a:pt x="146913" y="177157"/>
                </a:lnTo>
                <a:lnTo>
                  <a:pt x="143716" y="171446"/>
                </a:lnTo>
                <a:lnTo>
                  <a:pt x="141531" y="168590"/>
                </a:lnTo>
                <a:lnTo>
                  <a:pt x="139120" y="166686"/>
                </a:lnTo>
                <a:lnTo>
                  <a:pt x="136561" y="165417"/>
                </a:lnTo>
                <a:lnTo>
                  <a:pt x="133903" y="164570"/>
                </a:lnTo>
                <a:lnTo>
                  <a:pt x="131179" y="163054"/>
                </a:lnTo>
                <a:lnTo>
                  <a:pt x="128409" y="161090"/>
                </a:lnTo>
                <a:lnTo>
                  <a:pt x="121672" y="155645"/>
                </a:lnTo>
                <a:lnTo>
                  <a:pt x="118211" y="152361"/>
                </a:lnTo>
                <a:lnTo>
                  <a:pt x="115954" y="150151"/>
                </a:lnTo>
                <a:lnTo>
                  <a:pt x="113497" y="148678"/>
                </a:lnTo>
                <a:lnTo>
                  <a:pt x="110906" y="147697"/>
                </a:lnTo>
                <a:lnTo>
                  <a:pt x="108228" y="147042"/>
                </a:lnTo>
                <a:lnTo>
                  <a:pt x="105489" y="146605"/>
                </a:lnTo>
                <a:lnTo>
                  <a:pt x="102711" y="146314"/>
                </a:lnTo>
                <a:lnTo>
                  <a:pt x="99906" y="146120"/>
                </a:lnTo>
                <a:lnTo>
                  <a:pt x="97083" y="145991"/>
                </a:lnTo>
                <a:lnTo>
                  <a:pt x="91408" y="145848"/>
                </a:lnTo>
                <a:lnTo>
                  <a:pt x="88561" y="146762"/>
                </a:lnTo>
                <a:lnTo>
                  <a:pt x="85710" y="148323"/>
                </a:lnTo>
                <a:lnTo>
                  <a:pt x="82857" y="150317"/>
                </a:lnTo>
                <a:lnTo>
                  <a:pt x="80003" y="152600"/>
                </a:lnTo>
                <a:lnTo>
                  <a:pt x="77147" y="155073"/>
                </a:lnTo>
                <a:lnTo>
                  <a:pt x="74291" y="157675"/>
                </a:lnTo>
                <a:lnTo>
                  <a:pt x="68577" y="163105"/>
                </a:lnTo>
                <a:lnTo>
                  <a:pt x="65720" y="165887"/>
                </a:lnTo>
                <a:lnTo>
                  <a:pt x="63816" y="169646"/>
                </a:lnTo>
                <a:lnTo>
                  <a:pt x="62546" y="174058"/>
                </a:lnTo>
                <a:lnTo>
                  <a:pt x="61699" y="178903"/>
                </a:lnTo>
                <a:lnTo>
                  <a:pt x="58219" y="186828"/>
                </a:lnTo>
                <a:lnTo>
                  <a:pt x="53497" y="194477"/>
                </a:lnTo>
                <a:lnTo>
                  <a:pt x="50904" y="199184"/>
                </a:lnTo>
                <a:lnTo>
                  <a:pt x="45483" y="209494"/>
                </a:lnTo>
                <a:lnTo>
                  <a:pt x="39899" y="220426"/>
                </a:lnTo>
                <a:lnTo>
                  <a:pt x="36782" y="229095"/>
                </a:lnTo>
                <a:lnTo>
                  <a:pt x="34444" y="237075"/>
                </a:lnTo>
                <a:lnTo>
                  <a:pt x="32488" y="241870"/>
                </a:lnTo>
                <a:lnTo>
                  <a:pt x="30230" y="246972"/>
                </a:lnTo>
                <a:lnTo>
                  <a:pt x="27722" y="255180"/>
                </a:lnTo>
                <a:lnTo>
                  <a:pt x="26608" y="262003"/>
                </a:lnTo>
                <a:lnTo>
                  <a:pt x="26112" y="268211"/>
                </a:lnTo>
                <a:lnTo>
                  <a:pt x="25028" y="271200"/>
                </a:lnTo>
                <a:lnTo>
                  <a:pt x="21283" y="277061"/>
                </a:lnTo>
                <a:lnTo>
                  <a:pt x="17144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like terms?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terms have the same variable and the same exponent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x and 3x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10x</a:t>
            </a:r>
            <a:r>
              <a:rPr lang="en-US" baseline="30000" dirty="0" smtClean="0"/>
              <a:t>2</a:t>
            </a:r>
            <a:r>
              <a:rPr lang="en-US" dirty="0" smtClean="0"/>
              <a:t> and </a:t>
            </a:r>
            <a:r>
              <a:rPr lang="en-US" dirty="0" smtClean="0"/>
              <a:t>13x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Like terms can be added and subtracted from one another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Simplifying algebraic expressions using addition and subtraction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parentheses (Remember, the sign outside of the parentheses should be applied  to everything on the inside – like multiply by one or negative)</a:t>
            </a:r>
          </a:p>
          <a:p>
            <a:r>
              <a:rPr lang="en-US" dirty="0" smtClean="0"/>
              <a:t>Add or subtract all like terms</a:t>
            </a:r>
            <a:endParaRPr lang="en-US" dirty="0"/>
          </a:p>
        </p:txBody>
      </p:sp>
      <p:sp>
        <p:nvSpPr>
          <p:cNvPr id="7" name="SMARTPenAnnotation1548"/>
          <p:cNvSpPr/>
          <p:nvPr/>
        </p:nvSpPr>
        <p:spPr>
          <a:xfrm>
            <a:off x="4820602" y="3334702"/>
            <a:ext cx="497206" cy="25709"/>
          </a:xfrm>
          <a:custGeom>
            <a:avLst/>
            <a:gdLst/>
            <a:ahLst/>
            <a:cxnLst/>
            <a:rect l="0" t="0" r="0" b="0"/>
            <a:pathLst>
              <a:path w="497206" h="25709">
                <a:moveTo>
                  <a:pt x="0" y="0"/>
                </a:moveTo>
                <a:lnTo>
                  <a:pt x="49745" y="0"/>
                </a:lnTo>
                <a:lnTo>
                  <a:pt x="52214" y="952"/>
                </a:lnTo>
                <a:lnTo>
                  <a:pt x="55764" y="2540"/>
                </a:lnTo>
                <a:lnTo>
                  <a:pt x="60036" y="4551"/>
                </a:lnTo>
                <a:lnTo>
                  <a:pt x="63837" y="5892"/>
                </a:lnTo>
                <a:lnTo>
                  <a:pt x="67323" y="6785"/>
                </a:lnTo>
                <a:lnTo>
                  <a:pt x="70600" y="7381"/>
                </a:lnTo>
                <a:lnTo>
                  <a:pt x="76780" y="8043"/>
                </a:lnTo>
                <a:lnTo>
                  <a:pt x="88509" y="8468"/>
                </a:lnTo>
                <a:lnTo>
                  <a:pt x="211745" y="8573"/>
                </a:lnTo>
                <a:lnTo>
                  <a:pt x="217363" y="9525"/>
                </a:lnTo>
                <a:lnTo>
                  <a:pt x="223014" y="11113"/>
                </a:lnTo>
                <a:lnTo>
                  <a:pt x="228686" y="13123"/>
                </a:lnTo>
                <a:lnTo>
                  <a:pt x="235325" y="14464"/>
                </a:lnTo>
                <a:lnTo>
                  <a:pt x="242609" y="15358"/>
                </a:lnTo>
                <a:lnTo>
                  <a:pt x="250321" y="15953"/>
                </a:lnTo>
                <a:lnTo>
                  <a:pt x="263972" y="16615"/>
                </a:lnTo>
                <a:lnTo>
                  <a:pt x="276388" y="16910"/>
                </a:lnTo>
                <a:lnTo>
                  <a:pt x="361735" y="17144"/>
                </a:lnTo>
                <a:lnTo>
                  <a:pt x="368792" y="18097"/>
                </a:lnTo>
                <a:lnTo>
                  <a:pt x="375402" y="19685"/>
                </a:lnTo>
                <a:lnTo>
                  <a:pt x="381713" y="21696"/>
                </a:lnTo>
                <a:lnTo>
                  <a:pt x="387825" y="23036"/>
                </a:lnTo>
                <a:lnTo>
                  <a:pt x="393805" y="23930"/>
                </a:lnTo>
                <a:lnTo>
                  <a:pt x="399697" y="24526"/>
                </a:lnTo>
                <a:lnTo>
                  <a:pt x="411323" y="25188"/>
                </a:lnTo>
                <a:lnTo>
                  <a:pt x="422840" y="25482"/>
                </a:lnTo>
                <a:lnTo>
                  <a:pt x="464076" y="25708"/>
                </a:lnTo>
                <a:lnTo>
                  <a:pt x="467500" y="24759"/>
                </a:lnTo>
                <a:lnTo>
                  <a:pt x="470734" y="23174"/>
                </a:lnTo>
                <a:lnTo>
                  <a:pt x="473843" y="21164"/>
                </a:lnTo>
                <a:lnTo>
                  <a:pt x="476867" y="19825"/>
                </a:lnTo>
                <a:lnTo>
                  <a:pt x="479837" y="18931"/>
                </a:lnTo>
                <a:lnTo>
                  <a:pt x="486895" y="17498"/>
                </a:lnTo>
                <a:lnTo>
                  <a:pt x="49720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49"/>
          <p:cNvSpPr/>
          <p:nvPr/>
        </p:nvSpPr>
        <p:spPr>
          <a:xfrm>
            <a:off x="5475988" y="3094672"/>
            <a:ext cx="201865" cy="471489"/>
          </a:xfrm>
          <a:custGeom>
            <a:avLst/>
            <a:gdLst/>
            <a:ahLst/>
            <a:cxnLst/>
            <a:rect l="0" t="0" r="0" b="0"/>
            <a:pathLst>
              <a:path w="201865" h="471489">
                <a:moveTo>
                  <a:pt x="201864" y="0"/>
                </a:moveTo>
                <a:lnTo>
                  <a:pt x="197314" y="4551"/>
                </a:lnTo>
                <a:lnTo>
                  <a:pt x="195020" y="5892"/>
                </a:lnTo>
                <a:lnTo>
                  <a:pt x="189932" y="7381"/>
                </a:lnTo>
                <a:lnTo>
                  <a:pt x="188195" y="8731"/>
                </a:lnTo>
                <a:lnTo>
                  <a:pt x="187036" y="10583"/>
                </a:lnTo>
                <a:lnTo>
                  <a:pt x="186264" y="12770"/>
                </a:lnTo>
                <a:lnTo>
                  <a:pt x="184797" y="14229"/>
                </a:lnTo>
                <a:lnTo>
                  <a:pt x="182866" y="15201"/>
                </a:lnTo>
                <a:lnTo>
                  <a:pt x="180626" y="15849"/>
                </a:lnTo>
                <a:lnTo>
                  <a:pt x="175598" y="19109"/>
                </a:lnTo>
                <a:lnTo>
                  <a:pt x="170187" y="23733"/>
                </a:lnTo>
                <a:lnTo>
                  <a:pt x="164608" y="28963"/>
                </a:lnTo>
                <a:lnTo>
                  <a:pt x="150415" y="42914"/>
                </a:lnTo>
                <a:lnTo>
                  <a:pt x="138996" y="54303"/>
                </a:lnTo>
                <a:lnTo>
                  <a:pt x="133283" y="62552"/>
                </a:lnTo>
                <a:lnTo>
                  <a:pt x="130425" y="67419"/>
                </a:lnTo>
                <a:lnTo>
                  <a:pt x="126616" y="71616"/>
                </a:lnTo>
                <a:lnTo>
                  <a:pt x="122171" y="75367"/>
                </a:lnTo>
                <a:lnTo>
                  <a:pt x="117303" y="78819"/>
                </a:lnTo>
                <a:lnTo>
                  <a:pt x="113105" y="83026"/>
                </a:lnTo>
                <a:lnTo>
                  <a:pt x="109354" y="87736"/>
                </a:lnTo>
                <a:lnTo>
                  <a:pt x="105901" y="92781"/>
                </a:lnTo>
                <a:lnTo>
                  <a:pt x="102646" y="97096"/>
                </a:lnTo>
                <a:lnTo>
                  <a:pt x="96490" y="104432"/>
                </a:lnTo>
                <a:lnTo>
                  <a:pt x="92562" y="108674"/>
                </a:lnTo>
                <a:lnTo>
                  <a:pt x="78885" y="122793"/>
                </a:lnTo>
                <a:lnTo>
                  <a:pt x="71641" y="130140"/>
                </a:lnTo>
                <a:lnTo>
                  <a:pt x="68377" y="134385"/>
                </a:lnTo>
                <a:lnTo>
                  <a:pt x="62209" y="144182"/>
                </a:lnTo>
                <a:lnTo>
                  <a:pt x="56293" y="152346"/>
                </a:lnTo>
                <a:lnTo>
                  <a:pt x="50488" y="160102"/>
                </a:lnTo>
                <a:lnTo>
                  <a:pt x="44733" y="169899"/>
                </a:lnTo>
                <a:lnTo>
                  <a:pt x="41541" y="180603"/>
                </a:lnTo>
                <a:lnTo>
                  <a:pt x="39169" y="191711"/>
                </a:lnTo>
                <a:lnTo>
                  <a:pt x="34940" y="202997"/>
                </a:lnTo>
                <a:lnTo>
                  <a:pt x="29886" y="214364"/>
                </a:lnTo>
                <a:lnTo>
                  <a:pt x="25417" y="224812"/>
                </a:lnTo>
                <a:lnTo>
                  <a:pt x="21948" y="237003"/>
                </a:lnTo>
                <a:lnTo>
                  <a:pt x="17761" y="246940"/>
                </a:lnTo>
                <a:lnTo>
                  <a:pt x="15265" y="257706"/>
                </a:lnTo>
                <a:lnTo>
                  <a:pt x="14156" y="268841"/>
                </a:lnTo>
                <a:lnTo>
                  <a:pt x="13664" y="280140"/>
                </a:lnTo>
                <a:lnTo>
                  <a:pt x="12579" y="284867"/>
                </a:lnTo>
                <a:lnTo>
                  <a:pt x="7455" y="297024"/>
                </a:lnTo>
                <a:lnTo>
                  <a:pt x="5923" y="306954"/>
                </a:lnTo>
                <a:lnTo>
                  <a:pt x="2702" y="317716"/>
                </a:lnTo>
                <a:lnTo>
                  <a:pt x="509" y="323253"/>
                </a:lnTo>
                <a:lnTo>
                  <a:pt x="0" y="327897"/>
                </a:lnTo>
                <a:lnTo>
                  <a:pt x="613" y="331946"/>
                </a:lnTo>
                <a:lnTo>
                  <a:pt x="2881" y="338984"/>
                </a:lnTo>
                <a:lnTo>
                  <a:pt x="4159" y="349254"/>
                </a:lnTo>
                <a:lnTo>
                  <a:pt x="4457" y="358742"/>
                </a:lnTo>
                <a:lnTo>
                  <a:pt x="5490" y="362986"/>
                </a:lnTo>
                <a:lnTo>
                  <a:pt x="11450" y="376642"/>
                </a:lnTo>
                <a:lnTo>
                  <a:pt x="13413" y="383614"/>
                </a:lnTo>
                <a:lnTo>
                  <a:pt x="17461" y="393063"/>
                </a:lnTo>
                <a:lnTo>
                  <a:pt x="22434" y="401072"/>
                </a:lnTo>
                <a:lnTo>
                  <a:pt x="25094" y="404541"/>
                </a:lnTo>
                <a:lnTo>
                  <a:pt x="28050" y="410936"/>
                </a:lnTo>
                <a:lnTo>
                  <a:pt x="28838" y="413975"/>
                </a:lnTo>
                <a:lnTo>
                  <a:pt x="32254" y="419891"/>
                </a:lnTo>
                <a:lnTo>
                  <a:pt x="36946" y="425696"/>
                </a:lnTo>
                <a:lnTo>
                  <a:pt x="42208" y="431451"/>
                </a:lnTo>
                <a:lnTo>
                  <a:pt x="50524" y="440046"/>
                </a:lnTo>
                <a:lnTo>
                  <a:pt x="53346" y="441953"/>
                </a:lnTo>
                <a:lnTo>
                  <a:pt x="59021" y="444074"/>
                </a:lnTo>
                <a:lnTo>
                  <a:pt x="64718" y="447556"/>
                </a:lnTo>
                <a:lnTo>
                  <a:pt x="67571" y="449818"/>
                </a:lnTo>
                <a:lnTo>
                  <a:pt x="70425" y="451327"/>
                </a:lnTo>
                <a:lnTo>
                  <a:pt x="76137" y="453002"/>
                </a:lnTo>
                <a:lnTo>
                  <a:pt x="81851" y="456287"/>
                </a:lnTo>
                <a:lnTo>
                  <a:pt x="84707" y="458496"/>
                </a:lnTo>
                <a:lnTo>
                  <a:pt x="90422" y="460951"/>
                </a:lnTo>
                <a:lnTo>
                  <a:pt x="97301" y="462527"/>
                </a:lnTo>
                <a:lnTo>
                  <a:pt x="103043" y="467351"/>
                </a:lnTo>
                <a:lnTo>
                  <a:pt x="105503" y="468730"/>
                </a:lnTo>
                <a:lnTo>
                  <a:pt x="110777" y="470262"/>
                </a:lnTo>
                <a:lnTo>
                  <a:pt x="116032" y="471245"/>
                </a:lnTo>
                <a:lnTo>
                  <a:pt x="121717" y="471416"/>
                </a:lnTo>
                <a:lnTo>
                  <a:pt x="124712" y="4714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50"/>
          <p:cNvSpPr/>
          <p:nvPr/>
        </p:nvSpPr>
        <p:spPr>
          <a:xfrm>
            <a:off x="5729287" y="3214687"/>
            <a:ext cx="291466" cy="257176"/>
          </a:xfrm>
          <a:custGeom>
            <a:avLst/>
            <a:gdLst/>
            <a:ahLst/>
            <a:cxnLst/>
            <a:rect l="0" t="0" r="0" b="0"/>
            <a:pathLst>
              <a:path w="291466" h="25717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6785" y="14828"/>
                </a:lnTo>
                <a:lnTo>
                  <a:pt x="12770" y="21238"/>
                </a:lnTo>
                <a:lnTo>
                  <a:pt x="54296" y="62868"/>
                </a:lnTo>
                <a:lnTo>
                  <a:pt x="62549" y="68581"/>
                </a:lnTo>
                <a:lnTo>
                  <a:pt x="67417" y="71438"/>
                </a:lnTo>
                <a:lnTo>
                  <a:pt x="71615" y="75248"/>
                </a:lnTo>
                <a:lnTo>
                  <a:pt x="75366" y="79693"/>
                </a:lnTo>
                <a:lnTo>
                  <a:pt x="78819" y="84561"/>
                </a:lnTo>
                <a:lnTo>
                  <a:pt x="85196" y="92510"/>
                </a:lnTo>
                <a:lnTo>
                  <a:pt x="88229" y="95964"/>
                </a:lnTo>
                <a:lnTo>
                  <a:pt x="96681" y="102341"/>
                </a:lnTo>
                <a:lnTo>
                  <a:pt x="101601" y="105375"/>
                </a:lnTo>
                <a:lnTo>
                  <a:pt x="109608" y="111285"/>
                </a:lnTo>
                <a:lnTo>
                  <a:pt x="113078" y="114195"/>
                </a:lnTo>
                <a:lnTo>
                  <a:pt x="116343" y="118040"/>
                </a:lnTo>
                <a:lnTo>
                  <a:pt x="119472" y="122508"/>
                </a:lnTo>
                <a:lnTo>
                  <a:pt x="122510" y="127393"/>
                </a:lnTo>
                <a:lnTo>
                  <a:pt x="130966" y="135359"/>
                </a:lnTo>
                <a:lnTo>
                  <a:pt x="135889" y="138817"/>
                </a:lnTo>
                <a:lnTo>
                  <a:pt x="143897" y="145199"/>
                </a:lnTo>
                <a:lnTo>
                  <a:pt x="150632" y="151211"/>
                </a:lnTo>
                <a:lnTo>
                  <a:pt x="156800" y="157057"/>
                </a:lnTo>
                <a:lnTo>
                  <a:pt x="170178" y="170255"/>
                </a:lnTo>
                <a:lnTo>
                  <a:pt x="175365" y="174463"/>
                </a:lnTo>
                <a:lnTo>
                  <a:pt x="180727" y="178221"/>
                </a:lnTo>
                <a:lnTo>
                  <a:pt x="186208" y="181679"/>
                </a:lnTo>
                <a:lnTo>
                  <a:pt x="194837" y="188061"/>
                </a:lnTo>
                <a:lnTo>
                  <a:pt x="201847" y="194073"/>
                </a:lnTo>
                <a:lnTo>
                  <a:pt x="208137" y="199920"/>
                </a:lnTo>
                <a:lnTo>
                  <a:pt x="217034" y="208566"/>
                </a:lnTo>
                <a:lnTo>
                  <a:pt x="225365" y="214299"/>
                </a:lnTo>
                <a:lnTo>
                  <a:pt x="234464" y="220021"/>
                </a:lnTo>
                <a:lnTo>
                  <a:pt x="241684" y="225740"/>
                </a:lnTo>
                <a:lnTo>
                  <a:pt x="248068" y="231456"/>
                </a:lnTo>
                <a:lnTo>
                  <a:pt x="251104" y="234314"/>
                </a:lnTo>
                <a:lnTo>
                  <a:pt x="253127" y="237172"/>
                </a:lnTo>
                <a:lnTo>
                  <a:pt x="255376" y="242888"/>
                </a:lnTo>
                <a:lnTo>
                  <a:pt x="256928" y="244792"/>
                </a:lnTo>
                <a:lnTo>
                  <a:pt x="258916" y="246063"/>
                </a:lnTo>
                <a:lnTo>
                  <a:pt x="263663" y="247474"/>
                </a:lnTo>
                <a:lnTo>
                  <a:pt x="268949" y="248101"/>
                </a:lnTo>
                <a:lnTo>
                  <a:pt x="270739" y="249221"/>
                </a:lnTo>
                <a:lnTo>
                  <a:pt x="271933" y="250920"/>
                </a:lnTo>
                <a:lnTo>
                  <a:pt x="272728" y="253005"/>
                </a:lnTo>
                <a:lnTo>
                  <a:pt x="274212" y="254395"/>
                </a:lnTo>
                <a:lnTo>
                  <a:pt x="276153" y="255322"/>
                </a:lnTo>
                <a:lnTo>
                  <a:pt x="280850" y="256351"/>
                </a:lnTo>
                <a:lnTo>
                  <a:pt x="289879" y="257067"/>
                </a:lnTo>
                <a:lnTo>
                  <a:pt x="291465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51"/>
          <p:cNvSpPr/>
          <p:nvPr/>
        </p:nvSpPr>
        <p:spPr>
          <a:xfrm>
            <a:off x="5763577" y="3214687"/>
            <a:ext cx="214314" cy="231459"/>
          </a:xfrm>
          <a:custGeom>
            <a:avLst/>
            <a:gdLst/>
            <a:ahLst/>
            <a:cxnLst/>
            <a:rect l="0" t="0" r="0" b="0"/>
            <a:pathLst>
              <a:path w="214314" h="231459">
                <a:moveTo>
                  <a:pt x="214313" y="0"/>
                </a:moveTo>
                <a:lnTo>
                  <a:pt x="201542" y="12770"/>
                </a:lnTo>
                <a:lnTo>
                  <a:pt x="199132" y="16134"/>
                </a:lnTo>
                <a:lnTo>
                  <a:pt x="196572" y="20281"/>
                </a:lnTo>
                <a:lnTo>
                  <a:pt x="193913" y="24950"/>
                </a:lnTo>
                <a:lnTo>
                  <a:pt x="190235" y="29016"/>
                </a:lnTo>
                <a:lnTo>
                  <a:pt x="185878" y="32679"/>
                </a:lnTo>
                <a:lnTo>
                  <a:pt x="181069" y="36074"/>
                </a:lnTo>
                <a:lnTo>
                  <a:pt x="176910" y="39289"/>
                </a:lnTo>
                <a:lnTo>
                  <a:pt x="173185" y="42385"/>
                </a:lnTo>
                <a:lnTo>
                  <a:pt x="169749" y="45402"/>
                </a:lnTo>
                <a:lnTo>
                  <a:pt x="166506" y="49318"/>
                </a:lnTo>
                <a:lnTo>
                  <a:pt x="163392" y="53834"/>
                </a:lnTo>
                <a:lnTo>
                  <a:pt x="160363" y="58749"/>
                </a:lnTo>
                <a:lnTo>
                  <a:pt x="156439" y="62979"/>
                </a:lnTo>
                <a:lnTo>
                  <a:pt x="151918" y="66751"/>
                </a:lnTo>
                <a:lnTo>
                  <a:pt x="146998" y="70218"/>
                </a:lnTo>
                <a:lnTo>
                  <a:pt x="142766" y="73482"/>
                </a:lnTo>
                <a:lnTo>
                  <a:pt x="138993" y="76610"/>
                </a:lnTo>
                <a:lnTo>
                  <a:pt x="135524" y="79649"/>
                </a:lnTo>
                <a:lnTo>
                  <a:pt x="132260" y="83579"/>
                </a:lnTo>
                <a:lnTo>
                  <a:pt x="129131" y="88104"/>
                </a:lnTo>
                <a:lnTo>
                  <a:pt x="126092" y="93026"/>
                </a:lnTo>
                <a:lnTo>
                  <a:pt x="123114" y="97260"/>
                </a:lnTo>
                <a:lnTo>
                  <a:pt x="120176" y="101035"/>
                </a:lnTo>
                <a:lnTo>
                  <a:pt x="114371" y="107769"/>
                </a:lnTo>
                <a:lnTo>
                  <a:pt x="108617" y="113938"/>
                </a:lnTo>
                <a:lnTo>
                  <a:pt x="105749" y="117868"/>
                </a:lnTo>
                <a:lnTo>
                  <a:pt x="102884" y="122394"/>
                </a:lnTo>
                <a:lnTo>
                  <a:pt x="100022" y="127316"/>
                </a:lnTo>
                <a:lnTo>
                  <a:pt x="97162" y="131550"/>
                </a:lnTo>
                <a:lnTo>
                  <a:pt x="94302" y="135325"/>
                </a:lnTo>
                <a:lnTo>
                  <a:pt x="88584" y="142060"/>
                </a:lnTo>
                <a:lnTo>
                  <a:pt x="82869" y="148227"/>
                </a:lnTo>
                <a:lnTo>
                  <a:pt x="79058" y="151206"/>
                </a:lnTo>
                <a:lnTo>
                  <a:pt x="74613" y="154144"/>
                </a:lnTo>
                <a:lnTo>
                  <a:pt x="69745" y="157055"/>
                </a:lnTo>
                <a:lnTo>
                  <a:pt x="65546" y="160901"/>
                </a:lnTo>
                <a:lnTo>
                  <a:pt x="61795" y="165370"/>
                </a:lnTo>
                <a:lnTo>
                  <a:pt x="58342" y="170254"/>
                </a:lnTo>
                <a:lnTo>
                  <a:pt x="55087" y="174463"/>
                </a:lnTo>
                <a:lnTo>
                  <a:pt x="48931" y="181679"/>
                </a:lnTo>
                <a:lnTo>
                  <a:pt x="46908" y="184937"/>
                </a:lnTo>
                <a:lnTo>
                  <a:pt x="44661" y="191097"/>
                </a:lnTo>
                <a:lnTo>
                  <a:pt x="41122" y="197010"/>
                </a:lnTo>
                <a:lnTo>
                  <a:pt x="38845" y="199920"/>
                </a:lnTo>
                <a:lnTo>
                  <a:pt x="36374" y="201860"/>
                </a:lnTo>
                <a:lnTo>
                  <a:pt x="33774" y="203153"/>
                </a:lnTo>
                <a:lnTo>
                  <a:pt x="31089" y="204015"/>
                </a:lnTo>
                <a:lnTo>
                  <a:pt x="25565" y="207514"/>
                </a:lnTo>
                <a:lnTo>
                  <a:pt x="22758" y="209780"/>
                </a:lnTo>
                <a:lnTo>
                  <a:pt x="19935" y="211291"/>
                </a:lnTo>
                <a:lnTo>
                  <a:pt x="14257" y="212970"/>
                </a:lnTo>
                <a:lnTo>
                  <a:pt x="12363" y="214370"/>
                </a:lnTo>
                <a:lnTo>
                  <a:pt x="11099" y="216256"/>
                </a:lnTo>
                <a:lnTo>
                  <a:pt x="9072" y="221576"/>
                </a:lnTo>
                <a:lnTo>
                  <a:pt x="7953" y="222012"/>
                </a:lnTo>
                <a:lnTo>
                  <a:pt x="4170" y="222497"/>
                </a:lnTo>
                <a:lnTo>
                  <a:pt x="2780" y="223579"/>
                </a:lnTo>
                <a:lnTo>
                  <a:pt x="1853" y="225253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52"/>
          <p:cNvSpPr/>
          <p:nvPr/>
        </p:nvSpPr>
        <p:spPr>
          <a:xfrm>
            <a:off x="6269354" y="3231832"/>
            <a:ext cx="68581" cy="248604"/>
          </a:xfrm>
          <a:custGeom>
            <a:avLst/>
            <a:gdLst/>
            <a:ahLst/>
            <a:cxnLst/>
            <a:rect l="0" t="0" r="0" b="0"/>
            <a:pathLst>
              <a:path w="68581" h="248604">
                <a:moveTo>
                  <a:pt x="0" y="0"/>
                </a:moveTo>
                <a:lnTo>
                  <a:pt x="7382" y="0"/>
                </a:lnTo>
                <a:lnTo>
                  <a:pt x="7779" y="953"/>
                </a:lnTo>
                <a:lnTo>
                  <a:pt x="8220" y="4551"/>
                </a:lnTo>
                <a:lnTo>
                  <a:pt x="9290" y="6844"/>
                </a:lnTo>
                <a:lnTo>
                  <a:pt x="10956" y="9325"/>
                </a:lnTo>
                <a:lnTo>
                  <a:pt x="13019" y="11932"/>
                </a:lnTo>
                <a:lnTo>
                  <a:pt x="14395" y="14622"/>
                </a:lnTo>
                <a:lnTo>
                  <a:pt x="15923" y="20151"/>
                </a:lnTo>
                <a:lnTo>
                  <a:pt x="16603" y="25784"/>
                </a:lnTo>
                <a:lnTo>
                  <a:pt x="16904" y="32414"/>
                </a:lnTo>
                <a:lnTo>
                  <a:pt x="17114" y="53105"/>
                </a:lnTo>
                <a:lnTo>
                  <a:pt x="18077" y="57311"/>
                </a:lnTo>
                <a:lnTo>
                  <a:pt x="19672" y="62020"/>
                </a:lnTo>
                <a:lnTo>
                  <a:pt x="21687" y="67064"/>
                </a:lnTo>
                <a:lnTo>
                  <a:pt x="23031" y="71379"/>
                </a:lnTo>
                <a:lnTo>
                  <a:pt x="24523" y="78714"/>
                </a:lnTo>
                <a:lnTo>
                  <a:pt x="25874" y="82956"/>
                </a:lnTo>
                <a:lnTo>
                  <a:pt x="27727" y="87689"/>
                </a:lnTo>
                <a:lnTo>
                  <a:pt x="29915" y="92749"/>
                </a:lnTo>
                <a:lnTo>
                  <a:pt x="31374" y="98028"/>
                </a:lnTo>
                <a:lnTo>
                  <a:pt x="32346" y="103452"/>
                </a:lnTo>
                <a:lnTo>
                  <a:pt x="32994" y="108973"/>
                </a:lnTo>
                <a:lnTo>
                  <a:pt x="33426" y="114559"/>
                </a:lnTo>
                <a:lnTo>
                  <a:pt x="33714" y="120187"/>
                </a:lnTo>
                <a:lnTo>
                  <a:pt x="33906" y="125845"/>
                </a:lnTo>
                <a:lnTo>
                  <a:pt x="34987" y="130569"/>
                </a:lnTo>
                <a:lnTo>
                  <a:pt x="36660" y="134671"/>
                </a:lnTo>
                <a:lnTo>
                  <a:pt x="38728" y="138358"/>
                </a:lnTo>
                <a:lnTo>
                  <a:pt x="43565" y="147535"/>
                </a:lnTo>
                <a:lnTo>
                  <a:pt x="46189" y="152649"/>
                </a:lnTo>
                <a:lnTo>
                  <a:pt x="47937" y="157011"/>
                </a:lnTo>
                <a:lnTo>
                  <a:pt x="49881" y="164398"/>
                </a:lnTo>
                <a:lnTo>
                  <a:pt x="51352" y="168654"/>
                </a:lnTo>
                <a:lnTo>
                  <a:pt x="53285" y="173396"/>
                </a:lnTo>
                <a:lnTo>
                  <a:pt x="55526" y="178462"/>
                </a:lnTo>
                <a:lnTo>
                  <a:pt x="56068" y="182792"/>
                </a:lnTo>
                <a:lnTo>
                  <a:pt x="55476" y="186632"/>
                </a:lnTo>
                <a:lnTo>
                  <a:pt x="54130" y="190144"/>
                </a:lnTo>
                <a:lnTo>
                  <a:pt x="54184" y="193437"/>
                </a:lnTo>
                <a:lnTo>
                  <a:pt x="55173" y="196586"/>
                </a:lnTo>
                <a:lnTo>
                  <a:pt x="56785" y="199637"/>
                </a:lnTo>
                <a:lnTo>
                  <a:pt x="57859" y="203576"/>
                </a:lnTo>
                <a:lnTo>
                  <a:pt x="58576" y="208108"/>
                </a:lnTo>
                <a:lnTo>
                  <a:pt x="59053" y="213034"/>
                </a:lnTo>
                <a:lnTo>
                  <a:pt x="59371" y="217270"/>
                </a:lnTo>
                <a:lnTo>
                  <a:pt x="59725" y="224517"/>
                </a:lnTo>
                <a:lnTo>
                  <a:pt x="59952" y="231039"/>
                </a:lnTo>
                <a:lnTo>
                  <a:pt x="59984" y="235399"/>
                </a:lnTo>
                <a:lnTo>
                  <a:pt x="60944" y="236943"/>
                </a:lnTo>
                <a:lnTo>
                  <a:pt x="62537" y="237972"/>
                </a:lnTo>
                <a:lnTo>
                  <a:pt x="67387" y="239623"/>
                </a:lnTo>
                <a:lnTo>
                  <a:pt x="67785" y="240712"/>
                </a:lnTo>
                <a:lnTo>
                  <a:pt x="68534" y="248057"/>
                </a:lnTo>
                <a:lnTo>
                  <a:pt x="6858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53"/>
          <p:cNvSpPr/>
          <p:nvPr/>
        </p:nvSpPr>
        <p:spPr>
          <a:xfrm>
            <a:off x="6200775" y="3291840"/>
            <a:ext cx="291466" cy="42863"/>
          </a:xfrm>
          <a:custGeom>
            <a:avLst/>
            <a:gdLst/>
            <a:ahLst/>
            <a:cxnLst/>
            <a:rect l="0" t="0" r="0" b="0"/>
            <a:pathLst>
              <a:path w="291466" h="42863">
                <a:moveTo>
                  <a:pt x="0" y="42862"/>
                </a:moveTo>
                <a:lnTo>
                  <a:pt x="45650" y="42862"/>
                </a:lnTo>
                <a:lnTo>
                  <a:pt x="49483" y="41910"/>
                </a:lnTo>
                <a:lnTo>
                  <a:pt x="53943" y="40322"/>
                </a:lnTo>
                <a:lnTo>
                  <a:pt x="58822" y="38311"/>
                </a:lnTo>
                <a:lnTo>
                  <a:pt x="63980" y="36971"/>
                </a:lnTo>
                <a:lnTo>
                  <a:pt x="69323" y="36077"/>
                </a:lnTo>
                <a:lnTo>
                  <a:pt x="74790" y="35481"/>
                </a:lnTo>
                <a:lnTo>
                  <a:pt x="80340" y="35084"/>
                </a:lnTo>
                <a:lnTo>
                  <a:pt x="85945" y="34819"/>
                </a:lnTo>
                <a:lnTo>
                  <a:pt x="91587" y="34643"/>
                </a:lnTo>
                <a:lnTo>
                  <a:pt x="97253" y="33572"/>
                </a:lnTo>
                <a:lnTo>
                  <a:pt x="102935" y="31907"/>
                </a:lnTo>
                <a:lnTo>
                  <a:pt x="108628" y="29844"/>
                </a:lnTo>
                <a:lnTo>
                  <a:pt x="114329" y="28468"/>
                </a:lnTo>
                <a:lnTo>
                  <a:pt x="120034" y="27551"/>
                </a:lnTo>
                <a:lnTo>
                  <a:pt x="125743" y="26939"/>
                </a:lnTo>
                <a:lnTo>
                  <a:pt x="131453" y="26532"/>
                </a:lnTo>
                <a:lnTo>
                  <a:pt x="137165" y="26260"/>
                </a:lnTo>
                <a:lnTo>
                  <a:pt x="148592" y="25959"/>
                </a:lnTo>
                <a:lnTo>
                  <a:pt x="160021" y="25824"/>
                </a:lnTo>
                <a:lnTo>
                  <a:pt x="165736" y="24836"/>
                </a:lnTo>
                <a:lnTo>
                  <a:pt x="171450" y="23225"/>
                </a:lnTo>
                <a:lnTo>
                  <a:pt x="177165" y="21198"/>
                </a:lnTo>
                <a:lnTo>
                  <a:pt x="182880" y="19847"/>
                </a:lnTo>
                <a:lnTo>
                  <a:pt x="188595" y="18946"/>
                </a:lnTo>
                <a:lnTo>
                  <a:pt x="194310" y="18345"/>
                </a:lnTo>
                <a:lnTo>
                  <a:pt x="203200" y="17678"/>
                </a:lnTo>
                <a:lnTo>
                  <a:pt x="211278" y="17382"/>
                </a:lnTo>
                <a:lnTo>
                  <a:pt x="221219" y="17250"/>
                </a:lnTo>
                <a:lnTo>
                  <a:pt x="226536" y="16262"/>
                </a:lnTo>
                <a:lnTo>
                  <a:pt x="231987" y="14651"/>
                </a:lnTo>
                <a:lnTo>
                  <a:pt x="237525" y="12625"/>
                </a:lnTo>
                <a:lnTo>
                  <a:pt x="242170" y="11274"/>
                </a:lnTo>
                <a:lnTo>
                  <a:pt x="246219" y="10373"/>
                </a:lnTo>
                <a:lnTo>
                  <a:pt x="253258" y="9373"/>
                </a:lnTo>
                <a:lnTo>
                  <a:pt x="259562" y="8928"/>
                </a:lnTo>
                <a:lnTo>
                  <a:pt x="268465" y="8677"/>
                </a:lnTo>
                <a:lnTo>
                  <a:pt x="281186" y="8581"/>
                </a:lnTo>
                <a:lnTo>
                  <a:pt x="282707" y="7626"/>
                </a:lnTo>
                <a:lnTo>
                  <a:pt x="284674" y="603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54"/>
          <p:cNvSpPr/>
          <p:nvPr/>
        </p:nvSpPr>
        <p:spPr>
          <a:xfrm>
            <a:off x="6680834" y="3163252"/>
            <a:ext cx="68582" cy="300039"/>
          </a:xfrm>
          <a:custGeom>
            <a:avLst/>
            <a:gdLst/>
            <a:ahLst/>
            <a:cxnLst/>
            <a:rect l="0" t="0" r="0" b="0"/>
            <a:pathLst>
              <a:path w="68582" h="300039">
                <a:moveTo>
                  <a:pt x="0" y="0"/>
                </a:moveTo>
                <a:lnTo>
                  <a:pt x="4551" y="4551"/>
                </a:lnTo>
                <a:lnTo>
                  <a:pt x="5892" y="6844"/>
                </a:lnTo>
                <a:lnTo>
                  <a:pt x="7381" y="11932"/>
                </a:lnTo>
                <a:lnTo>
                  <a:pt x="8220" y="20151"/>
                </a:lnTo>
                <a:lnTo>
                  <a:pt x="8468" y="28619"/>
                </a:lnTo>
                <a:lnTo>
                  <a:pt x="8573" y="91837"/>
                </a:lnTo>
                <a:lnTo>
                  <a:pt x="9525" y="97420"/>
                </a:lnTo>
                <a:lnTo>
                  <a:pt x="11113" y="103047"/>
                </a:lnTo>
                <a:lnTo>
                  <a:pt x="13124" y="108703"/>
                </a:lnTo>
                <a:lnTo>
                  <a:pt x="14465" y="113426"/>
                </a:lnTo>
                <a:lnTo>
                  <a:pt x="15954" y="121214"/>
                </a:lnTo>
                <a:lnTo>
                  <a:pt x="16616" y="130391"/>
                </a:lnTo>
                <a:lnTo>
                  <a:pt x="16792" y="135505"/>
                </a:lnTo>
                <a:lnTo>
                  <a:pt x="17863" y="140819"/>
                </a:lnTo>
                <a:lnTo>
                  <a:pt x="19529" y="146267"/>
                </a:lnTo>
                <a:lnTo>
                  <a:pt x="21592" y="151804"/>
                </a:lnTo>
                <a:lnTo>
                  <a:pt x="22967" y="157400"/>
                </a:lnTo>
                <a:lnTo>
                  <a:pt x="23884" y="163036"/>
                </a:lnTo>
                <a:lnTo>
                  <a:pt x="24496" y="168698"/>
                </a:lnTo>
                <a:lnTo>
                  <a:pt x="25855" y="173426"/>
                </a:lnTo>
                <a:lnTo>
                  <a:pt x="27715" y="177530"/>
                </a:lnTo>
                <a:lnTo>
                  <a:pt x="29906" y="181218"/>
                </a:lnTo>
                <a:lnTo>
                  <a:pt x="31367" y="185582"/>
                </a:lnTo>
                <a:lnTo>
                  <a:pt x="32342" y="190397"/>
                </a:lnTo>
                <a:lnTo>
                  <a:pt x="32992" y="195511"/>
                </a:lnTo>
                <a:lnTo>
                  <a:pt x="34377" y="200825"/>
                </a:lnTo>
                <a:lnTo>
                  <a:pt x="36253" y="206274"/>
                </a:lnTo>
                <a:lnTo>
                  <a:pt x="38456" y="211811"/>
                </a:lnTo>
                <a:lnTo>
                  <a:pt x="39925" y="216455"/>
                </a:lnTo>
                <a:lnTo>
                  <a:pt x="41557" y="224155"/>
                </a:lnTo>
                <a:lnTo>
                  <a:pt x="42945" y="228494"/>
                </a:lnTo>
                <a:lnTo>
                  <a:pt x="44823" y="233292"/>
                </a:lnTo>
                <a:lnTo>
                  <a:pt x="47028" y="238396"/>
                </a:lnTo>
                <a:lnTo>
                  <a:pt x="48497" y="242750"/>
                </a:lnTo>
                <a:lnTo>
                  <a:pt x="50130" y="250129"/>
                </a:lnTo>
                <a:lnTo>
                  <a:pt x="50855" y="256584"/>
                </a:lnTo>
                <a:lnTo>
                  <a:pt x="51049" y="259638"/>
                </a:lnTo>
                <a:lnTo>
                  <a:pt x="52130" y="262627"/>
                </a:lnTo>
                <a:lnTo>
                  <a:pt x="53803" y="265572"/>
                </a:lnTo>
                <a:lnTo>
                  <a:pt x="55872" y="268488"/>
                </a:lnTo>
                <a:lnTo>
                  <a:pt x="57250" y="271385"/>
                </a:lnTo>
                <a:lnTo>
                  <a:pt x="58783" y="277143"/>
                </a:lnTo>
                <a:lnTo>
                  <a:pt x="59645" y="285740"/>
                </a:lnTo>
                <a:lnTo>
                  <a:pt x="60718" y="288601"/>
                </a:lnTo>
                <a:lnTo>
                  <a:pt x="62386" y="291461"/>
                </a:lnTo>
                <a:lnTo>
                  <a:pt x="68581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55"/>
          <p:cNvSpPr/>
          <p:nvPr/>
        </p:nvSpPr>
        <p:spPr>
          <a:xfrm>
            <a:off x="6826567" y="3103349"/>
            <a:ext cx="239996" cy="402804"/>
          </a:xfrm>
          <a:custGeom>
            <a:avLst/>
            <a:gdLst/>
            <a:ahLst/>
            <a:cxnLst/>
            <a:rect l="0" t="0" r="0" b="0"/>
            <a:pathLst>
              <a:path w="239996" h="402804">
                <a:moveTo>
                  <a:pt x="0" y="8468"/>
                </a:moveTo>
                <a:lnTo>
                  <a:pt x="0" y="248"/>
                </a:lnTo>
                <a:lnTo>
                  <a:pt x="4551" y="0"/>
                </a:lnTo>
                <a:lnTo>
                  <a:pt x="6844" y="918"/>
                </a:lnTo>
                <a:lnTo>
                  <a:pt x="11931" y="4477"/>
                </a:lnTo>
                <a:lnTo>
                  <a:pt x="17368" y="6695"/>
                </a:lnTo>
                <a:lnTo>
                  <a:pt x="23912" y="8632"/>
                </a:lnTo>
                <a:lnTo>
                  <a:pt x="28323" y="10483"/>
                </a:lnTo>
                <a:lnTo>
                  <a:pt x="33170" y="12668"/>
                </a:lnTo>
                <a:lnTo>
                  <a:pt x="38306" y="14126"/>
                </a:lnTo>
                <a:lnTo>
                  <a:pt x="43635" y="15098"/>
                </a:lnTo>
                <a:lnTo>
                  <a:pt x="49093" y="15745"/>
                </a:lnTo>
                <a:lnTo>
                  <a:pt x="53683" y="17129"/>
                </a:lnTo>
                <a:lnTo>
                  <a:pt x="57697" y="19005"/>
                </a:lnTo>
                <a:lnTo>
                  <a:pt x="61324" y="21207"/>
                </a:lnTo>
                <a:lnTo>
                  <a:pt x="65648" y="23629"/>
                </a:lnTo>
                <a:lnTo>
                  <a:pt x="75532" y="28859"/>
                </a:lnTo>
                <a:lnTo>
                  <a:pt x="91806" y="37158"/>
                </a:lnTo>
                <a:lnTo>
                  <a:pt x="96447" y="39977"/>
                </a:lnTo>
                <a:lnTo>
                  <a:pt x="100493" y="42809"/>
                </a:lnTo>
                <a:lnTo>
                  <a:pt x="104143" y="45650"/>
                </a:lnTo>
                <a:lnTo>
                  <a:pt x="109434" y="48496"/>
                </a:lnTo>
                <a:lnTo>
                  <a:pt x="115818" y="51346"/>
                </a:lnTo>
                <a:lnTo>
                  <a:pt x="122932" y="54198"/>
                </a:lnTo>
                <a:lnTo>
                  <a:pt x="128627" y="57052"/>
                </a:lnTo>
                <a:lnTo>
                  <a:pt x="133377" y="59907"/>
                </a:lnTo>
                <a:lnTo>
                  <a:pt x="137495" y="62763"/>
                </a:lnTo>
                <a:lnTo>
                  <a:pt x="142147" y="65620"/>
                </a:lnTo>
                <a:lnTo>
                  <a:pt x="147152" y="68477"/>
                </a:lnTo>
                <a:lnTo>
                  <a:pt x="157793" y="74191"/>
                </a:lnTo>
                <a:lnTo>
                  <a:pt x="168873" y="79906"/>
                </a:lnTo>
                <a:lnTo>
                  <a:pt x="173542" y="83716"/>
                </a:lnTo>
                <a:lnTo>
                  <a:pt x="177607" y="88161"/>
                </a:lnTo>
                <a:lnTo>
                  <a:pt x="184664" y="97227"/>
                </a:lnTo>
                <a:lnTo>
                  <a:pt x="190975" y="104431"/>
                </a:lnTo>
                <a:lnTo>
                  <a:pt x="199496" y="113349"/>
                </a:lnTo>
                <a:lnTo>
                  <a:pt x="204434" y="118393"/>
                </a:lnTo>
                <a:lnTo>
                  <a:pt x="208680" y="123661"/>
                </a:lnTo>
                <a:lnTo>
                  <a:pt x="215937" y="134595"/>
                </a:lnTo>
                <a:lnTo>
                  <a:pt x="222337" y="145805"/>
                </a:lnTo>
                <a:lnTo>
                  <a:pt x="225377" y="151461"/>
                </a:lnTo>
                <a:lnTo>
                  <a:pt x="228755" y="162826"/>
                </a:lnTo>
                <a:lnTo>
                  <a:pt x="231209" y="174226"/>
                </a:lnTo>
                <a:lnTo>
                  <a:pt x="235475" y="185644"/>
                </a:lnTo>
                <a:lnTo>
                  <a:pt x="238006" y="197068"/>
                </a:lnTo>
                <a:lnTo>
                  <a:pt x="239130" y="208495"/>
                </a:lnTo>
                <a:lnTo>
                  <a:pt x="239631" y="219924"/>
                </a:lnTo>
                <a:lnTo>
                  <a:pt x="239912" y="241619"/>
                </a:lnTo>
                <a:lnTo>
                  <a:pt x="239995" y="261594"/>
                </a:lnTo>
                <a:lnTo>
                  <a:pt x="237475" y="273686"/>
                </a:lnTo>
                <a:lnTo>
                  <a:pt x="234132" y="285410"/>
                </a:lnTo>
                <a:lnTo>
                  <a:pt x="232647" y="296971"/>
                </a:lnTo>
                <a:lnTo>
                  <a:pt x="231986" y="305919"/>
                </a:lnTo>
                <a:lnTo>
                  <a:pt x="231809" y="309639"/>
                </a:lnTo>
                <a:lnTo>
                  <a:pt x="229787" y="314023"/>
                </a:lnTo>
                <a:lnTo>
                  <a:pt x="222460" y="323975"/>
                </a:lnTo>
                <a:lnTo>
                  <a:pt x="215394" y="332209"/>
                </a:lnTo>
                <a:lnTo>
                  <a:pt x="212176" y="335737"/>
                </a:lnTo>
                <a:lnTo>
                  <a:pt x="210030" y="339043"/>
                </a:lnTo>
                <a:lnTo>
                  <a:pt x="201755" y="358659"/>
                </a:lnTo>
                <a:lnTo>
                  <a:pt x="199273" y="361944"/>
                </a:lnTo>
                <a:lnTo>
                  <a:pt x="196667" y="364133"/>
                </a:lnTo>
                <a:lnTo>
                  <a:pt x="193976" y="365593"/>
                </a:lnTo>
                <a:lnTo>
                  <a:pt x="192182" y="367519"/>
                </a:lnTo>
                <a:lnTo>
                  <a:pt x="190986" y="369756"/>
                </a:lnTo>
                <a:lnTo>
                  <a:pt x="190189" y="372199"/>
                </a:lnTo>
                <a:lnTo>
                  <a:pt x="186764" y="377454"/>
                </a:lnTo>
                <a:lnTo>
                  <a:pt x="184516" y="380189"/>
                </a:lnTo>
                <a:lnTo>
                  <a:pt x="183019" y="382964"/>
                </a:lnTo>
                <a:lnTo>
                  <a:pt x="180417" y="392559"/>
                </a:lnTo>
                <a:lnTo>
                  <a:pt x="173290" y="400796"/>
                </a:lnTo>
                <a:lnTo>
                  <a:pt x="171814" y="402406"/>
                </a:lnTo>
                <a:lnTo>
                  <a:pt x="164713" y="402751"/>
                </a:lnTo>
                <a:lnTo>
                  <a:pt x="162877" y="4028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56"/>
          <p:cNvSpPr/>
          <p:nvPr/>
        </p:nvSpPr>
        <p:spPr>
          <a:xfrm>
            <a:off x="7263765" y="3308985"/>
            <a:ext cx="257176" cy="22064"/>
          </a:xfrm>
          <a:custGeom>
            <a:avLst/>
            <a:gdLst/>
            <a:ahLst/>
            <a:cxnLst/>
            <a:rect l="0" t="0" r="0" b="0"/>
            <a:pathLst>
              <a:path w="257176" h="22064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6785" y="8415"/>
                </a:lnTo>
                <a:lnTo>
                  <a:pt x="8219" y="8541"/>
                </a:lnTo>
                <a:lnTo>
                  <a:pt x="9289" y="9504"/>
                </a:lnTo>
                <a:lnTo>
                  <a:pt x="13018" y="13114"/>
                </a:lnTo>
                <a:lnTo>
                  <a:pt x="15346" y="14457"/>
                </a:lnTo>
                <a:lnTo>
                  <a:pt x="17851" y="15353"/>
                </a:lnTo>
                <a:lnTo>
                  <a:pt x="20473" y="15950"/>
                </a:lnTo>
                <a:lnTo>
                  <a:pt x="25926" y="16614"/>
                </a:lnTo>
                <a:lnTo>
                  <a:pt x="31526" y="16909"/>
                </a:lnTo>
                <a:lnTo>
                  <a:pt x="37189" y="17040"/>
                </a:lnTo>
                <a:lnTo>
                  <a:pt x="40985" y="18027"/>
                </a:lnTo>
                <a:lnTo>
                  <a:pt x="45421" y="19638"/>
                </a:lnTo>
                <a:lnTo>
                  <a:pt x="50283" y="21664"/>
                </a:lnTo>
                <a:lnTo>
                  <a:pt x="54477" y="22063"/>
                </a:lnTo>
                <a:lnTo>
                  <a:pt x="58226" y="21376"/>
                </a:lnTo>
                <a:lnTo>
                  <a:pt x="61677" y="19966"/>
                </a:lnTo>
                <a:lnTo>
                  <a:pt x="65882" y="19025"/>
                </a:lnTo>
                <a:lnTo>
                  <a:pt x="70591" y="18399"/>
                </a:lnTo>
                <a:lnTo>
                  <a:pt x="75635" y="17980"/>
                </a:lnTo>
                <a:lnTo>
                  <a:pt x="80903" y="17702"/>
                </a:lnTo>
                <a:lnTo>
                  <a:pt x="91837" y="17392"/>
                </a:lnTo>
                <a:lnTo>
                  <a:pt x="125764" y="17167"/>
                </a:lnTo>
                <a:lnTo>
                  <a:pt x="131468" y="16206"/>
                </a:lnTo>
                <a:lnTo>
                  <a:pt x="137175" y="14614"/>
                </a:lnTo>
                <a:lnTo>
                  <a:pt x="142886" y="12600"/>
                </a:lnTo>
                <a:lnTo>
                  <a:pt x="148597" y="11258"/>
                </a:lnTo>
                <a:lnTo>
                  <a:pt x="154310" y="10362"/>
                </a:lnTo>
                <a:lnTo>
                  <a:pt x="160023" y="9765"/>
                </a:lnTo>
                <a:lnTo>
                  <a:pt x="165737" y="9368"/>
                </a:lnTo>
                <a:lnTo>
                  <a:pt x="171451" y="9103"/>
                </a:lnTo>
                <a:lnTo>
                  <a:pt x="177166" y="8926"/>
                </a:lnTo>
                <a:lnTo>
                  <a:pt x="181928" y="7855"/>
                </a:lnTo>
                <a:lnTo>
                  <a:pt x="186055" y="6189"/>
                </a:lnTo>
                <a:lnTo>
                  <a:pt x="189759" y="4126"/>
                </a:lnTo>
                <a:lnTo>
                  <a:pt x="194134" y="2750"/>
                </a:lnTo>
                <a:lnTo>
                  <a:pt x="198955" y="1833"/>
                </a:lnTo>
                <a:lnTo>
                  <a:pt x="204074" y="1223"/>
                </a:lnTo>
                <a:lnTo>
                  <a:pt x="208440" y="815"/>
                </a:lnTo>
                <a:lnTo>
                  <a:pt x="215829" y="362"/>
                </a:lnTo>
                <a:lnTo>
                  <a:pt x="224829" y="16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57"/>
          <p:cNvSpPr/>
          <p:nvPr/>
        </p:nvSpPr>
        <p:spPr>
          <a:xfrm>
            <a:off x="7289482" y="3403282"/>
            <a:ext cx="274321" cy="15954"/>
          </a:xfrm>
          <a:custGeom>
            <a:avLst/>
            <a:gdLst/>
            <a:ahLst/>
            <a:cxnLst/>
            <a:rect l="0" t="0" r="0" b="0"/>
            <a:pathLst>
              <a:path w="274321" h="15954">
                <a:moveTo>
                  <a:pt x="0" y="8572"/>
                </a:moveTo>
                <a:lnTo>
                  <a:pt x="7381" y="8572"/>
                </a:lnTo>
                <a:lnTo>
                  <a:pt x="8731" y="9525"/>
                </a:lnTo>
                <a:lnTo>
                  <a:pt x="10584" y="11113"/>
                </a:lnTo>
                <a:lnTo>
                  <a:pt x="12771" y="13124"/>
                </a:lnTo>
                <a:lnTo>
                  <a:pt x="15182" y="14464"/>
                </a:lnTo>
                <a:lnTo>
                  <a:pt x="17741" y="15358"/>
                </a:lnTo>
                <a:lnTo>
                  <a:pt x="20400" y="15953"/>
                </a:lnTo>
                <a:lnTo>
                  <a:pt x="23125" y="15398"/>
                </a:lnTo>
                <a:lnTo>
                  <a:pt x="25894" y="14076"/>
                </a:lnTo>
                <a:lnTo>
                  <a:pt x="28693" y="12241"/>
                </a:lnTo>
                <a:lnTo>
                  <a:pt x="31511" y="11018"/>
                </a:lnTo>
                <a:lnTo>
                  <a:pt x="34343" y="10203"/>
                </a:lnTo>
                <a:lnTo>
                  <a:pt x="37183" y="9660"/>
                </a:lnTo>
                <a:lnTo>
                  <a:pt x="40980" y="9297"/>
                </a:lnTo>
                <a:lnTo>
                  <a:pt x="45418" y="9056"/>
                </a:lnTo>
                <a:lnTo>
                  <a:pt x="58225" y="8716"/>
                </a:lnTo>
                <a:lnTo>
                  <a:pt x="141724" y="8573"/>
                </a:lnTo>
                <a:lnTo>
                  <a:pt x="147823" y="7620"/>
                </a:lnTo>
                <a:lnTo>
                  <a:pt x="153794" y="6033"/>
                </a:lnTo>
                <a:lnTo>
                  <a:pt x="159679" y="4022"/>
                </a:lnTo>
                <a:lnTo>
                  <a:pt x="166460" y="2681"/>
                </a:lnTo>
                <a:lnTo>
                  <a:pt x="173839" y="1788"/>
                </a:lnTo>
                <a:lnTo>
                  <a:pt x="181615" y="1192"/>
                </a:lnTo>
                <a:lnTo>
                  <a:pt x="188704" y="795"/>
                </a:lnTo>
                <a:lnTo>
                  <a:pt x="201661" y="353"/>
                </a:lnTo>
                <a:lnTo>
                  <a:pt x="225501" y="70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8"/>
          <p:cNvSpPr/>
          <p:nvPr/>
        </p:nvSpPr>
        <p:spPr>
          <a:xfrm>
            <a:off x="5360670" y="3111817"/>
            <a:ext cx="17146" cy="428626"/>
          </a:xfrm>
          <a:custGeom>
            <a:avLst/>
            <a:gdLst/>
            <a:ahLst/>
            <a:cxnLst/>
            <a:rect l="0" t="0" r="0" b="0"/>
            <a:pathLst>
              <a:path w="17146" h="428626">
                <a:moveTo>
                  <a:pt x="0" y="0"/>
                </a:moveTo>
                <a:lnTo>
                  <a:pt x="0" y="58501"/>
                </a:lnTo>
                <a:lnTo>
                  <a:pt x="952" y="62813"/>
                </a:lnTo>
                <a:lnTo>
                  <a:pt x="2540" y="66640"/>
                </a:lnTo>
                <a:lnTo>
                  <a:pt x="4550" y="70144"/>
                </a:lnTo>
                <a:lnTo>
                  <a:pt x="5891" y="74385"/>
                </a:lnTo>
                <a:lnTo>
                  <a:pt x="6785" y="79118"/>
                </a:lnTo>
                <a:lnTo>
                  <a:pt x="7381" y="84178"/>
                </a:lnTo>
                <a:lnTo>
                  <a:pt x="7778" y="89456"/>
                </a:lnTo>
                <a:lnTo>
                  <a:pt x="8219" y="100401"/>
                </a:lnTo>
                <a:lnTo>
                  <a:pt x="8467" y="117273"/>
                </a:lnTo>
                <a:lnTo>
                  <a:pt x="8572" y="293118"/>
                </a:lnTo>
                <a:lnTo>
                  <a:pt x="7620" y="300187"/>
                </a:lnTo>
                <a:lnTo>
                  <a:pt x="6032" y="306805"/>
                </a:lnTo>
                <a:lnTo>
                  <a:pt x="4021" y="313122"/>
                </a:lnTo>
                <a:lnTo>
                  <a:pt x="3633" y="319238"/>
                </a:lnTo>
                <a:lnTo>
                  <a:pt x="4327" y="325220"/>
                </a:lnTo>
                <a:lnTo>
                  <a:pt x="5742" y="331113"/>
                </a:lnTo>
                <a:lnTo>
                  <a:pt x="6685" y="335995"/>
                </a:lnTo>
                <a:lnTo>
                  <a:pt x="7314" y="340202"/>
                </a:lnTo>
                <a:lnTo>
                  <a:pt x="7734" y="343958"/>
                </a:lnTo>
                <a:lnTo>
                  <a:pt x="8199" y="353213"/>
                </a:lnTo>
                <a:lnTo>
                  <a:pt x="8323" y="358348"/>
                </a:lnTo>
                <a:lnTo>
                  <a:pt x="9359" y="363676"/>
                </a:lnTo>
                <a:lnTo>
                  <a:pt x="11002" y="369134"/>
                </a:lnTo>
                <a:lnTo>
                  <a:pt x="13049" y="374677"/>
                </a:lnTo>
                <a:lnTo>
                  <a:pt x="14414" y="379324"/>
                </a:lnTo>
                <a:lnTo>
                  <a:pt x="15325" y="383375"/>
                </a:lnTo>
                <a:lnTo>
                  <a:pt x="15931" y="387029"/>
                </a:lnTo>
                <a:lnTo>
                  <a:pt x="16335" y="390417"/>
                </a:lnTo>
                <a:lnTo>
                  <a:pt x="16785" y="396721"/>
                </a:lnTo>
                <a:lnTo>
                  <a:pt x="17074" y="408529"/>
                </a:lnTo>
                <a:lnTo>
                  <a:pt x="17145" y="4286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59"/>
          <p:cNvSpPr/>
          <p:nvPr/>
        </p:nvSpPr>
        <p:spPr>
          <a:xfrm>
            <a:off x="7743834" y="3317557"/>
            <a:ext cx="214304" cy="34291"/>
          </a:xfrm>
          <a:custGeom>
            <a:avLst/>
            <a:gdLst/>
            <a:ahLst/>
            <a:cxnLst/>
            <a:rect l="0" t="0" r="0" b="0"/>
            <a:pathLst>
              <a:path w="214304" h="34291">
                <a:moveTo>
                  <a:pt x="8563" y="8572"/>
                </a:moveTo>
                <a:lnTo>
                  <a:pt x="1183" y="1192"/>
                </a:lnTo>
                <a:lnTo>
                  <a:pt x="1738" y="795"/>
                </a:lnTo>
                <a:lnTo>
                  <a:pt x="7476" y="105"/>
                </a:lnTo>
                <a:lnTo>
                  <a:pt x="1087" y="9"/>
                </a:lnTo>
                <a:lnTo>
                  <a:pt x="0" y="0"/>
                </a:lnTo>
                <a:lnTo>
                  <a:pt x="4544" y="0"/>
                </a:lnTo>
                <a:lnTo>
                  <a:pt x="5884" y="953"/>
                </a:lnTo>
                <a:lnTo>
                  <a:pt x="6777" y="2540"/>
                </a:lnTo>
                <a:lnTo>
                  <a:pt x="7373" y="4551"/>
                </a:lnTo>
                <a:lnTo>
                  <a:pt x="8722" y="5892"/>
                </a:lnTo>
                <a:lnTo>
                  <a:pt x="10574" y="6785"/>
                </a:lnTo>
                <a:lnTo>
                  <a:pt x="15172" y="7778"/>
                </a:lnTo>
                <a:lnTo>
                  <a:pt x="20391" y="8220"/>
                </a:lnTo>
                <a:lnTo>
                  <a:pt x="24068" y="9290"/>
                </a:lnTo>
                <a:lnTo>
                  <a:pt x="28424" y="10956"/>
                </a:lnTo>
                <a:lnTo>
                  <a:pt x="33235" y="13019"/>
                </a:lnTo>
                <a:lnTo>
                  <a:pt x="37393" y="14394"/>
                </a:lnTo>
                <a:lnTo>
                  <a:pt x="41118" y="15311"/>
                </a:lnTo>
                <a:lnTo>
                  <a:pt x="44554" y="15922"/>
                </a:lnTo>
                <a:lnTo>
                  <a:pt x="48750" y="16330"/>
                </a:lnTo>
                <a:lnTo>
                  <a:pt x="53452" y="16602"/>
                </a:lnTo>
                <a:lnTo>
                  <a:pt x="62804" y="16904"/>
                </a:lnTo>
                <a:lnTo>
                  <a:pt x="74376" y="17073"/>
                </a:lnTo>
                <a:lnTo>
                  <a:pt x="117263" y="17142"/>
                </a:lnTo>
                <a:lnTo>
                  <a:pt x="121988" y="18096"/>
                </a:lnTo>
                <a:lnTo>
                  <a:pt x="126090" y="19684"/>
                </a:lnTo>
                <a:lnTo>
                  <a:pt x="129777" y="21695"/>
                </a:lnTo>
                <a:lnTo>
                  <a:pt x="134140" y="23036"/>
                </a:lnTo>
                <a:lnTo>
                  <a:pt x="138953" y="23930"/>
                </a:lnTo>
                <a:lnTo>
                  <a:pt x="144068" y="24526"/>
                </a:lnTo>
                <a:lnTo>
                  <a:pt x="149381" y="24923"/>
                </a:lnTo>
                <a:lnTo>
                  <a:pt x="154830" y="25188"/>
                </a:lnTo>
                <a:lnTo>
                  <a:pt x="169058" y="25561"/>
                </a:lnTo>
                <a:lnTo>
                  <a:pt x="182400" y="25687"/>
                </a:lnTo>
                <a:lnTo>
                  <a:pt x="185415" y="26650"/>
                </a:lnTo>
                <a:lnTo>
                  <a:pt x="188376" y="28244"/>
                </a:lnTo>
                <a:lnTo>
                  <a:pt x="191303" y="30259"/>
                </a:lnTo>
                <a:lnTo>
                  <a:pt x="194208" y="31603"/>
                </a:lnTo>
                <a:lnTo>
                  <a:pt x="197096" y="32498"/>
                </a:lnTo>
                <a:lnTo>
                  <a:pt x="204025" y="33936"/>
                </a:lnTo>
                <a:lnTo>
                  <a:pt x="209776" y="34186"/>
                </a:lnTo>
                <a:lnTo>
                  <a:pt x="214303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60"/>
          <p:cNvSpPr/>
          <p:nvPr/>
        </p:nvSpPr>
        <p:spPr>
          <a:xfrm>
            <a:off x="8009572" y="3223260"/>
            <a:ext cx="197169" cy="248603"/>
          </a:xfrm>
          <a:custGeom>
            <a:avLst/>
            <a:gdLst/>
            <a:ahLst/>
            <a:cxnLst/>
            <a:rect l="0" t="0" r="0" b="0"/>
            <a:pathLst>
              <a:path w="197169" h="248603">
                <a:moveTo>
                  <a:pt x="0" y="0"/>
                </a:moveTo>
                <a:lnTo>
                  <a:pt x="20400" y="20399"/>
                </a:lnTo>
                <a:lnTo>
                  <a:pt x="22172" y="23124"/>
                </a:lnTo>
                <a:lnTo>
                  <a:pt x="24142" y="28693"/>
                </a:lnTo>
                <a:lnTo>
                  <a:pt x="25619" y="32463"/>
                </a:lnTo>
                <a:lnTo>
                  <a:pt x="27557" y="36882"/>
                </a:lnTo>
                <a:lnTo>
                  <a:pt x="29802" y="41733"/>
                </a:lnTo>
                <a:lnTo>
                  <a:pt x="32251" y="45919"/>
                </a:lnTo>
                <a:lnTo>
                  <a:pt x="37511" y="53111"/>
                </a:lnTo>
                <a:lnTo>
                  <a:pt x="43024" y="59482"/>
                </a:lnTo>
                <a:lnTo>
                  <a:pt x="48650" y="66441"/>
                </a:lnTo>
                <a:lnTo>
                  <a:pt x="51484" y="70964"/>
                </a:lnTo>
                <a:lnTo>
                  <a:pt x="54325" y="75884"/>
                </a:lnTo>
                <a:lnTo>
                  <a:pt x="57172" y="80117"/>
                </a:lnTo>
                <a:lnTo>
                  <a:pt x="62875" y="87360"/>
                </a:lnTo>
                <a:lnTo>
                  <a:pt x="65728" y="91577"/>
                </a:lnTo>
                <a:lnTo>
                  <a:pt x="68584" y="96294"/>
                </a:lnTo>
                <a:lnTo>
                  <a:pt x="71441" y="101343"/>
                </a:lnTo>
                <a:lnTo>
                  <a:pt x="74297" y="105662"/>
                </a:lnTo>
                <a:lnTo>
                  <a:pt x="80011" y="113001"/>
                </a:lnTo>
                <a:lnTo>
                  <a:pt x="85726" y="119437"/>
                </a:lnTo>
                <a:lnTo>
                  <a:pt x="88583" y="122487"/>
                </a:lnTo>
                <a:lnTo>
                  <a:pt x="113108" y="147364"/>
                </a:lnTo>
                <a:lnTo>
                  <a:pt x="115411" y="150630"/>
                </a:lnTo>
                <a:lnTo>
                  <a:pt x="117969" y="156799"/>
                </a:lnTo>
                <a:lnTo>
                  <a:pt x="121645" y="162716"/>
                </a:lnTo>
                <a:lnTo>
                  <a:pt x="127407" y="169473"/>
                </a:lnTo>
                <a:lnTo>
                  <a:pt x="136318" y="178826"/>
                </a:lnTo>
                <a:lnTo>
                  <a:pt x="161088" y="203941"/>
                </a:lnTo>
                <a:lnTo>
                  <a:pt x="164622" y="210020"/>
                </a:lnTo>
                <a:lnTo>
                  <a:pt x="166898" y="214308"/>
                </a:lnTo>
                <a:lnTo>
                  <a:pt x="171967" y="221613"/>
                </a:lnTo>
                <a:lnTo>
                  <a:pt x="174652" y="224894"/>
                </a:lnTo>
                <a:lnTo>
                  <a:pt x="177395" y="227082"/>
                </a:lnTo>
                <a:lnTo>
                  <a:pt x="180176" y="228540"/>
                </a:lnTo>
                <a:lnTo>
                  <a:pt x="182983" y="229512"/>
                </a:lnTo>
                <a:lnTo>
                  <a:pt x="184853" y="231113"/>
                </a:lnTo>
                <a:lnTo>
                  <a:pt x="186100" y="233133"/>
                </a:lnTo>
                <a:lnTo>
                  <a:pt x="187487" y="237917"/>
                </a:lnTo>
                <a:lnTo>
                  <a:pt x="188102" y="243218"/>
                </a:lnTo>
                <a:lnTo>
                  <a:pt x="189219" y="245013"/>
                </a:lnTo>
                <a:lnTo>
                  <a:pt x="190916" y="246209"/>
                </a:lnTo>
                <a:lnTo>
                  <a:pt x="197135" y="248590"/>
                </a:lnTo>
                <a:lnTo>
                  <a:pt x="197168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61"/>
          <p:cNvSpPr/>
          <p:nvPr/>
        </p:nvSpPr>
        <p:spPr>
          <a:xfrm>
            <a:off x="8043862" y="3257550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154305" y="0"/>
                </a:moveTo>
                <a:lnTo>
                  <a:pt x="146924" y="7380"/>
                </a:lnTo>
                <a:lnTo>
                  <a:pt x="146262" y="10583"/>
                </a:lnTo>
                <a:lnTo>
                  <a:pt x="145968" y="15181"/>
                </a:lnTo>
                <a:lnTo>
                  <a:pt x="145837" y="20399"/>
                </a:lnTo>
                <a:lnTo>
                  <a:pt x="145764" y="28692"/>
                </a:lnTo>
                <a:lnTo>
                  <a:pt x="144801" y="31510"/>
                </a:lnTo>
                <a:lnTo>
                  <a:pt x="141191" y="37182"/>
                </a:lnTo>
                <a:lnTo>
                  <a:pt x="138895" y="40980"/>
                </a:lnTo>
                <a:lnTo>
                  <a:pt x="136412" y="45418"/>
                </a:lnTo>
                <a:lnTo>
                  <a:pt x="133803" y="50281"/>
                </a:lnTo>
                <a:lnTo>
                  <a:pt x="130159" y="55428"/>
                </a:lnTo>
                <a:lnTo>
                  <a:pt x="125826" y="60764"/>
                </a:lnTo>
                <a:lnTo>
                  <a:pt x="121031" y="66227"/>
                </a:lnTo>
                <a:lnTo>
                  <a:pt x="115929" y="71773"/>
                </a:lnTo>
                <a:lnTo>
                  <a:pt x="105182" y="83017"/>
                </a:lnTo>
                <a:lnTo>
                  <a:pt x="100602" y="88682"/>
                </a:lnTo>
                <a:lnTo>
                  <a:pt x="96596" y="94364"/>
                </a:lnTo>
                <a:lnTo>
                  <a:pt x="92972" y="100057"/>
                </a:lnTo>
                <a:lnTo>
                  <a:pt x="88651" y="105757"/>
                </a:lnTo>
                <a:lnTo>
                  <a:pt x="83865" y="111462"/>
                </a:lnTo>
                <a:lnTo>
                  <a:pt x="74421" y="121928"/>
                </a:lnTo>
                <a:lnTo>
                  <a:pt x="67048" y="129755"/>
                </a:lnTo>
                <a:lnTo>
                  <a:pt x="52992" y="144067"/>
                </a:lnTo>
                <a:lnTo>
                  <a:pt x="49616" y="148432"/>
                </a:lnTo>
                <a:lnTo>
                  <a:pt x="47365" y="152295"/>
                </a:lnTo>
                <a:lnTo>
                  <a:pt x="45864" y="155822"/>
                </a:lnTo>
                <a:lnTo>
                  <a:pt x="42959" y="159126"/>
                </a:lnTo>
                <a:lnTo>
                  <a:pt x="39116" y="162281"/>
                </a:lnTo>
                <a:lnTo>
                  <a:pt x="34650" y="165337"/>
                </a:lnTo>
                <a:lnTo>
                  <a:pt x="30721" y="168328"/>
                </a:lnTo>
                <a:lnTo>
                  <a:pt x="27148" y="171273"/>
                </a:lnTo>
                <a:lnTo>
                  <a:pt x="23814" y="174189"/>
                </a:lnTo>
                <a:lnTo>
                  <a:pt x="21592" y="177086"/>
                </a:lnTo>
                <a:lnTo>
                  <a:pt x="19121" y="182845"/>
                </a:lnTo>
                <a:lnTo>
                  <a:pt x="15484" y="188579"/>
                </a:lnTo>
                <a:lnTo>
                  <a:pt x="9937" y="195471"/>
                </a:lnTo>
                <a:lnTo>
                  <a:pt x="6640" y="198953"/>
                </a:lnTo>
                <a:lnTo>
                  <a:pt x="23" y="205716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62"/>
          <p:cNvSpPr/>
          <p:nvPr/>
        </p:nvSpPr>
        <p:spPr>
          <a:xfrm>
            <a:off x="8386762" y="3360420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9325" y="6785"/>
                </a:lnTo>
                <a:lnTo>
                  <a:pt x="15601" y="8219"/>
                </a:lnTo>
                <a:lnTo>
                  <a:pt x="21239" y="8467"/>
                </a:lnTo>
                <a:lnTo>
                  <a:pt x="74702" y="8571"/>
                </a:lnTo>
                <a:lnTo>
                  <a:pt x="79329" y="7619"/>
                </a:lnTo>
                <a:lnTo>
                  <a:pt x="83366" y="6032"/>
                </a:lnTo>
                <a:lnTo>
                  <a:pt x="87010" y="4021"/>
                </a:lnTo>
                <a:lnTo>
                  <a:pt x="91345" y="2680"/>
                </a:lnTo>
                <a:lnTo>
                  <a:pt x="96138" y="1787"/>
                </a:lnTo>
                <a:lnTo>
                  <a:pt x="101240" y="1191"/>
                </a:lnTo>
                <a:lnTo>
                  <a:pt x="106546" y="794"/>
                </a:lnTo>
                <a:lnTo>
                  <a:pt x="111988" y="529"/>
                </a:lnTo>
                <a:lnTo>
                  <a:pt x="126209" y="157"/>
                </a:lnTo>
                <a:lnTo>
                  <a:pt x="177060" y="2"/>
                </a:lnTo>
                <a:lnTo>
                  <a:pt x="239888" y="0"/>
                </a:lnTo>
                <a:lnTo>
                  <a:pt x="239935" y="952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63"/>
          <p:cNvSpPr/>
          <p:nvPr/>
        </p:nvSpPr>
        <p:spPr>
          <a:xfrm>
            <a:off x="8763952" y="3171825"/>
            <a:ext cx="34291" cy="334328"/>
          </a:xfrm>
          <a:custGeom>
            <a:avLst/>
            <a:gdLst/>
            <a:ahLst/>
            <a:cxnLst/>
            <a:rect l="0" t="0" r="0" b="0"/>
            <a:pathLst>
              <a:path w="34291" h="334328">
                <a:moveTo>
                  <a:pt x="0" y="0"/>
                </a:moveTo>
                <a:lnTo>
                  <a:pt x="0" y="117170"/>
                </a:lnTo>
                <a:lnTo>
                  <a:pt x="952" y="123833"/>
                </a:lnTo>
                <a:lnTo>
                  <a:pt x="2540" y="131133"/>
                </a:lnTo>
                <a:lnTo>
                  <a:pt x="4551" y="138857"/>
                </a:lnTo>
                <a:lnTo>
                  <a:pt x="5891" y="145911"/>
                </a:lnTo>
                <a:lnTo>
                  <a:pt x="6785" y="152519"/>
                </a:lnTo>
                <a:lnTo>
                  <a:pt x="7382" y="158829"/>
                </a:lnTo>
                <a:lnTo>
                  <a:pt x="7778" y="164941"/>
                </a:lnTo>
                <a:lnTo>
                  <a:pt x="8043" y="170920"/>
                </a:lnTo>
                <a:lnTo>
                  <a:pt x="8220" y="176812"/>
                </a:lnTo>
                <a:lnTo>
                  <a:pt x="9290" y="182645"/>
                </a:lnTo>
                <a:lnTo>
                  <a:pt x="10956" y="188438"/>
                </a:lnTo>
                <a:lnTo>
                  <a:pt x="13019" y="194205"/>
                </a:lnTo>
                <a:lnTo>
                  <a:pt x="14394" y="200907"/>
                </a:lnTo>
                <a:lnTo>
                  <a:pt x="15312" y="208233"/>
                </a:lnTo>
                <a:lnTo>
                  <a:pt x="15922" y="215974"/>
                </a:lnTo>
                <a:lnTo>
                  <a:pt x="16330" y="223040"/>
                </a:lnTo>
                <a:lnTo>
                  <a:pt x="16783" y="235972"/>
                </a:lnTo>
                <a:lnTo>
                  <a:pt x="17856" y="242087"/>
                </a:lnTo>
                <a:lnTo>
                  <a:pt x="19525" y="248068"/>
                </a:lnTo>
                <a:lnTo>
                  <a:pt x="21590" y="253961"/>
                </a:lnTo>
                <a:lnTo>
                  <a:pt x="22965" y="258842"/>
                </a:lnTo>
                <a:lnTo>
                  <a:pt x="23883" y="263049"/>
                </a:lnTo>
                <a:lnTo>
                  <a:pt x="24903" y="271215"/>
                </a:lnTo>
                <a:lnTo>
                  <a:pt x="25354" y="281195"/>
                </a:lnTo>
                <a:lnTo>
                  <a:pt x="25611" y="292972"/>
                </a:lnTo>
                <a:lnTo>
                  <a:pt x="26599" y="297232"/>
                </a:lnTo>
                <a:lnTo>
                  <a:pt x="28210" y="301978"/>
                </a:lnTo>
                <a:lnTo>
                  <a:pt x="30236" y="307045"/>
                </a:lnTo>
                <a:lnTo>
                  <a:pt x="31588" y="311377"/>
                </a:lnTo>
                <a:lnTo>
                  <a:pt x="32488" y="315217"/>
                </a:lnTo>
                <a:lnTo>
                  <a:pt x="33935" y="323673"/>
                </a:lnTo>
                <a:lnTo>
                  <a:pt x="34284" y="334055"/>
                </a:lnTo>
                <a:lnTo>
                  <a:pt x="3429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64"/>
          <p:cNvSpPr/>
          <p:nvPr/>
        </p:nvSpPr>
        <p:spPr>
          <a:xfrm>
            <a:off x="5729287" y="4140517"/>
            <a:ext cx="308611" cy="1"/>
          </a:xfrm>
          <a:custGeom>
            <a:avLst/>
            <a:gdLst/>
            <a:ahLst/>
            <a:cxnLst/>
            <a:rect l="0" t="0" r="0" b="0"/>
            <a:pathLst>
              <a:path w="308611" h="1">
                <a:moveTo>
                  <a:pt x="0" y="0"/>
                </a:move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65"/>
          <p:cNvSpPr/>
          <p:nvPr/>
        </p:nvSpPr>
        <p:spPr>
          <a:xfrm>
            <a:off x="6209348" y="3823335"/>
            <a:ext cx="188595" cy="617211"/>
          </a:xfrm>
          <a:custGeom>
            <a:avLst/>
            <a:gdLst/>
            <a:ahLst/>
            <a:cxnLst/>
            <a:rect l="0" t="0" r="0" b="0"/>
            <a:pathLst>
              <a:path w="188595" h="617211">
                <a:moveTo>
                  <a:pt x="188594" y="0"/>
                </a:moveTo>
                <a:lnTo>
                  <a:pt x="175502" y="0"/>
                </a:lnTo>
                <a:lnTo>
                  <a:pt x="173199" y="952"/>
                </a:lnTo>
                <a:lnTo>
                  <a:pt x="168099" y="4551"/>
                </a:lnTo>
                <a:lnTo>
                  <a:pt x="162956" y="8730"/>
                </a:lnTo>
                <a:lnTo>
                  <a:pt x="156338" y="15181"/>
                </a:lnTo>
                <a:lnTo>
                  <a:pt x="151081" y="20399"/>
                </a:lnTo>
                <a:lnTo>
                  <a:pt x="147393" y="23125"/>
                </a:lnTo>
                <a:lnTo>
                  <a:pt x="143029" y="25894"/>
                </a:lnTo>
                <a:lnTo>
                  <a:pt x="138215" y="28693"/>
                </a:lnTo>
                <a:lnTo>
                  <a:pt x="134053" y="32463"/>
                </a:lnTo>
                <a:lnTo>
                  <a:pt x="130326" y="36882"/>
                </a:lnTo>
                <a:lnTo>
                  <a:pt x="126889" y="41733"/>
                </a:lnTo>
                <a:lnTo>
                  <a:pt x="123645" y="45919"/>
                </a:lnTo>
                <a:lnTo>
                  <a:pt x="120529" y="49663"/>
                </a:lnTo>
                <a:lnTo>
                  <a:pt x="117500" y="53111"/>
                </a:lnTo>
                <a:lnTo>
                  <a:pt x="113576" y="56362"/>
                </a:lnTo>
                <a:lnTo>
                  <a:pt x="109055" y="59482"/>
                </a:lnTo>
                <a:lnTo>
                  <a:pt x="104135" y="62515"/>
                </a:lnTo>
                <a:lnTo>
                  <a:pt x="99903" y="65489"/>
                </a:lnTo>
                <a:lnTo>
                  <a:pt x="96129" y="68424"/>
                </a:lnTo>
                <a:lnTo>
                  <a:pt x="92661" y="71333"/>
                </a:lnTo>
                <a:lnTo>
                  <a:pt x="89396" y="74225"/>
                </a:lnTo>
                <a:lnTo>
                  <a:pt x="83229" y="79979"/>
                </a:lnTo>
                <a:lnTo>
                  <a:pt x="80251" y="83799"/>
                </a:lnTo>
                <a:lnTo>
                  <a:pt x="74401" y="93124"/>
                </a:lnTo>
                <a:lnTo>
                  <a:pt x="68626" y="101078"/>
                </a:lnTo>
                <a:lnTo>
                  <a:pt x="62885" y="108741"/>
                </a:lnTo>
                <a:lnTo>
                  <a:pt x="57159" y="118496"/>
                </a:lnTo>
                <a:lnTo>
                  <a:pt x="51438" y="126642"/>
                </a:lnTo>
                <a:lnTo>
                  <a:pt x="45721" y="134390"/>
                </a:lnTo>
                <a:lnTo>
                  <a:pt x="40005" y="144184"/>
                </a:lnTo>
                <a:lnTo>
                  <a:pt x="36830" y="154887"/>
                </a:lnTo>
                <a:lnTo>
                  <a:pt x="34465" y="165993"/>
                </a:lnTo>
                <a:lnTo>
                  <a:pt x="30240" y="177280"/>
                </a:lnTo>
                <a:lnTo>
                  <a:pt x="25187" y="188646"/>
                </a:lnTo>
                <a:lnTo>
                  <a:pt x="20719" y="200048"/>
                </a:lnTo>
                <a:lnTo>
                  <a:pt x="17251" y="217176"/>
                </a:lnTo>
                <a:lnTo>
                  <a:pt x="11566" y="234317"/>
                </a:lnTo>
                <a:lnTo>
                  <a:pt x="8506" y="251460"/>
                </a:lnTo>
                <a:lnTo>
                  <a:pt x="2943" y="268605"/>
                </a:lnTo>
                <a:lnTo>
                  <a:pt x="871" y="285750"/>
                </a:lnTo>
                <a:lnTo>
                  <a:pt x="257" y="302895"/>
                </a:lnTo>
                <a:lnTo>
                  <a:pt x="14" y="349685"/>
                </a:lnTo>
                <a:lnTo>
                  <a:pt x="0" y="424191"/>
                </a:lnTo>
                <a:lnTo>
                  <a:pt x="2539" y="439037"/>
                </a:lnTo>
                <a:lnTo>
                  <a:pt x="5890" y="454207"/>
                </a:lnTo>
                <a:lnTo>
                  <a:pt x="8730" y="473458"/>
                </a:lnTo>
                <a:lnTo>
                  <a:pt x="12769" y="485381"/>
                </a:lnTo>
                <a:lnTo>
                  <a:pt x="17740" y="497029"/>
                </a:lnTo>
                <a:lnTo>
                  <a:pt x="23124" y="508557"/>
                </a:lnTo>
                <a:lnTo>
                  <a:pt x="28692" y="520030"/>
                </a:lnTo>
                <a:lnTo>
                  <a:pt x="32462" y="525756"/>
                </a:lnTo>
                <a:lnTo>
                  <a:pt x="36881" y="531479"/>
                </a:lnTo>
                <a:lnTo>
                  <a:pt x="41732" y="537199"/>
                </a:lnTo>
                <a:lnTo>
                  <a:pt x="45919" y="541965"/>
                </a:lnTo>
                <a:lnTo>
                  <a:pt x="53110" y="549801"/>
                </a:lnTo>
                <a:lnTo>
                  <a:pt x="67065" y="564118"/>
                </a:lnTo>
                <a:lnTo>
                  <a:pt x="105693" y="602897"/>
                </a:lnTo>
                <a:lnTo>
                  <a:pt x="108562" y="604814"/>
                </a:lnTo>
                <a:lnTo>
                  <a:pt x="114289" y="606943"/>
                </a:lnTo>
                <a:lnTo>
                  <a:pt x="120010" y="610430"/>
                </a:lnTo>
                <a:lnTo>
                  <a:pt x="126892" y="615878"/>
                </a:lnTo>
                <a:lnTo>
                  <a:pt x="130374" y="616624"/>
                </a:lnTo>
                <a:lnTo>
                  <a:pt x="135818" y="617102"/>
                </a:lnTo>
                <a:lnTo>
                  <a:pt x="141313" y="617185"/>
                </a:lnTo>
                <a:lnTo>
                  <a:pt x="144423" y="617210"/>
                </a:lnTo>
                <a:lnTo>
                  <a:pt x="144859" y="616261"/>
                </a:lnTo>
                <a:lnTo>
                  <a:pt x="145731" y="6086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66"/>
          <p:cNvSpPr/>
          <p:nvPr/>
        </p:nvSpPr>
        <p:spPr>
          <a:xfrm>
            <a:off x="6389764" y="3952424"/>
            <a:ext cx="248209" cy="350972"/>
          </a:xfrm>
          <a:custGeom>
            <a:avLst/>
            <a:gdLst/>
            <a:ahLst/>
            <a:cxnLst/>
            <a:rect l="0" t="0" r="0" b="0"/>
            <a:pathLst>
              <a:path w="248209" h="350972">
                <a:moveTo>
                  <a:pt x="16751" y="68078"/>
                </a:moveTo>
                <a:lnTo>
                  <a:pt x="16751" y="55060"/>
                </a:lnTo>
                <a:lnTo>
                  <a:pt x="17703" y="52731"/>
                </a:lnTo>
                <a:lnTo>
                  <a:pt x="22642" y="44904"/>
                </a:lnTo>
                <a:lnTo>
                  <a:pt x="24132" y="39364"/>
                </a:lnTo>
                <a:lnTo>
                  <a:pt x="26434" y="36553"/>
                </a:lnTo>
                <a:lnTo>
                  <a:pt x="34072" y="30889"/>
                </a:lnTo>
                <a:lnTo>
                  <a:pt x="38776" y="28046"/>
                </a:lnTo>
                <a:lnTo>
                  <a:pt x="43816" y="25197"/>
                </a:lnTo>
                <a:lnTo>
                  <a:pt x="49082" y="22346"/>
                </a:lnTo>
                <a:lnTo>
                  <a:pt x="53545" y="19492"/>
                </a:lnTo>
                <a:lnTo>
                  <a:pt x="61044" y="13782"/>
                </a:lnTo>
                <a:lnTo>
                  <a:pt x="65329" y="10926"/>
                </a:lnTo>
                <a:lnTo>
                  <a:pt x="70092" y="8069"/>
                </a:lnTo>
                <a:lnTo>
                  <a:pt x="75171" y="5212"/>
                </a:lnTo>
                <a:lnTo>
                  <a:pt x="81415" y="3307"/>
                </a:lnTo>
                <a:lnTo>
                  <a:pt x="88435" y="2038"/>
                </a:lnTo>
                <a:lnTo>
                  <a:pt x="95973" y="1191"/>
                </a:lnTo>
                <a:lnTo>
                  <a:pt x="102903" y="627"/>
                </a:lnTo>
                <a:lnTo>
                  <a:pt x="109428" y="251"/>
                </a:lnTo>
                <a:lnTo>
                  <a:pt x="115683" y="0"/>
                </a:lnTo>
                <a:lnTo>
                  <a:pt x="120806" y="785"/>
                </a:lnTo>
                <a:lnTo>
                  <a:pt x="125173" y="2261"/>
                </a:lnTo>
                <a:lnTo>
                  <a:pt x="129038" y="4198"/>
                </a:lnTo>
                <a:lnTo>
                  <a:pt x="133519" y="5489"/>
                </a:lnTo>
                <a:lnTo>
                  <a:pt x="138411" y="6349"/>
                </a:lnTo>
                <a:lnTo>
                  <a:pt x="143577" y="6923"/>
                </a:lnTo>
                <a:lnTo>
                  <a:pt x="147974" y="9211"/>
                </a:lnTo>
                <a:lnTo>
                  <a:pt x="159666" y="20579"/>
                </a:lnTo>
                <a:lnTo>
                  <a:pt x="164415" y="24030"/>
                </a:lnTo>
                <a:lnTo>
                  <a:pt x="169486" y="27283"/>
                </a:lnTo>
                <a:lnTo>
                  <a:pt x="172867" y="30404"/>
                </a:lnTo>
                <a:lnTo>
                  <a:pt x="175120" y="33437"/>
                </a:lnTo>
                <a:lnTo>
                  <a:pt x="191297" y="65702"/>
                </a:lnTo>
                <a:lnTo>
                  <a:pt x="193122" y="72209"/>
                </a:lnTo>
                <a:lnTo>
                  <a:pt x="194339" y="79405"/>
                </a:lnTo>
                <a:lnTo>
                  <a:pt x="195150" y="87059"/>
                </a:lnTo>
                <a:lnTo>
                  <a:pt x="195691" y="94067"/>
                </a:lnTo>
                <a:lnTo>
                  <a:pt x="196052" y="100644"/>
                </a:lnTo>
                <a:lnTo>
                  <a:pt x="196292" y="106934"/>
                </a:lnTo>
                <a:lnTo>
                  <a:pt x="195500" y="113032"/>
                </a:lnTo>
                <a:lnTo>
                  <a:pt x="194019" y="119003"/>
                </a:lnTo>
                <a:lnTo>
                  <a:pt x="192079" y="124887"/>
                </a:lnTo>
                <a:lnTo>
                  <a:pt x="190787" y="131668"/>
                </a:lnTo>
                <a:lnTo>
                  <a:pt x="189925" y="139047"/>
                </a:lnTo>
                <a:lnTo>
                  <a:pt x="189350" y="146823"/>
                </a:lnTo>
                <a:lnTo>
                  <a:pt x="188015" y="153912"/>
                </a:lnTo>
                <a:lnTo>
                  <a:pt x="186171" y="160543"/>
                </a:lnTo>
                <a:lnTo>
                  <a:pt x="183990" y="166869"/>
                </a:lnTo>
                <a:lnTo>
                  <a:pt x="180631" y="172991"/>
                </a:lnTo>
                <a:lnTo>
                  <a:pt x="176487" y="178978"/>
                </a:lnTo>
                <a:lnTo>
                  <a:pt x="171819" y="184874"/>
                </a:lnTo>
                <a:lnTo>
                  <a:pt x="167755" y="191662"/>
                </a:lnTo>
                <a:lnTo>
                  <a:pt x="164093" y="199045"/>
                </a:lnTo>
                <a:lnTo>
                  <a:pt x="160698" y="206824"/>
                </a:lnTo>
                <a:lnTo>
                  <a:pt x="154387" y="220548"/>
                </a:lnTo>
                <a:lnTo>
                  <a:pt x="151371" y="226875"/>
                </a:lnTo>
                <a:lnTo>
                  <a:pt x="145479" y="236445"/>
                </a:lnTo>
                <a:lnTo>
                  <a:pt x="138733" y="244825"/>
                </a:lnTo>
                <a:lnTo>
                  <a:pt x="134268" y="249727"/>
                </a:lnTo>
                <a:lnTo>
                  <a:pt x="121420" y="263188"/>
                </a:lnTo>
                <a:lnTo>
                  <a:pt x="99723" y="285128"/>
                </a:lnTo>
                <a:lnTo>
                  <a:pt x="96831" y="287073"/>
                </a:lnTo>
                <a:lnTo>
                  <a:pt x="91077" y="289234"/>
                </a:lnTo>
                <a:lnTo>
                  <a:pt x="85345" y="290195"/>
                </a:lnTo>
                <a:lnTo>
                  <a:pt x="82483" y="290451"/>
                </a:lnTo>
                <a:lnTo>
                  <a:pt x="79622" y="291574"/>
                </a:lnTo>
                <a:lnTo>
                  <a:pt x="73903" y="295362"/>
                </a:lnTo>
                <a:lnTo>
                  <a:pt x="68187" y="297681"/>
                </a:lnTo>
                <a:lnTo>
                  <a:pt x="61518" y="298711"/>
                </a:lnTo>
                <a:lnTo>
                  <a:pt x="57073" y="298986"/>
                </a:lnTo>
                <a:lnTo>
                  <a:pt x="52205" y="299169"/>
                </a:lnTo>
                <a:lnTo>
                  <a:pt x="48007" y="298339"/>
                </a:lnTo>
                <a:lnTo>
                  <a:pt x="37547" y="293572"/>
                </a:lnTo>
                <a:lnTo>
                  <a:pt x="31391" y="292123"/>
                </a:lnTo>
                <a:lnTo>
                  <a:pt x="27121" y="291306"/>
                </a:lnTo>
                <a:lnTo>
                  <a:pt x="21305" y="286514"/>
                </a:lnTo>
                <a:lnTo>
                  <a:pt x="13549" y="279061"/>
                </a:lnTo>
                <a:lnTo>
                  <a:pt x="11759" y="276361"/>
                </a:lnTo>
                <a:lnTo>
                  <a:pt x="9770" y="270821"/>
                </a:lnTo>
                <a:lnTo>
                  <a:pt x="8287" y="268962"/>
                </a:lnTo>
                <a:lnTo>
                  <a:pt x="6346" y="267724"/>
                </a:lnTo>
                <a:lnTo>
                  <a:pt x="4099" y="266898"/>
                </a:lnTo>
                <a:lnTo>
                  <a:pt x="2601" y="265394"/>
                </a:lnTo>
                <a:lnTo>
                  <a:pt x="1603" y="263440"/>
                </a:lnTo>
                <a:lnTo>
                  <a:pt x="493" y="258728"/>
                </a:lnTo>
                <a:lnTo>
                  <a:pt x="0" y="253459"/>
                </a:lnTo>
                <a:lnTo>
                  <a:pt x="821" y="251673"/>
                </a:lnTo>
                <a:lnTo>
                  <a:pt x="2321" y="250482"/>
                </a:lnTo>
                <a:lnTo>
                  <a:pt x="4273" y="249688"/>
                </a:lnTo>
                <a:lnTo>
                  <a:pt x="5575" y="248207"/>
                </a:lnTo>
                <a:lnTo>
                  <a:pt x="6442" y="246267"/>
                </a:lnTo>
                <a:lnTo>
                  <a:pt x="7407" y="241571"/>
                </a:lnTo>
                <a:lnTo>
                  <a:pt x="7835" y="236308"/>
                </a:lnTo>
                <a:lnTo>
                  <a:pt x="8902" y="233572"/>
                </a:lnTo>
                <a:lnTo>
                  <a:pt x="12628" y="227991"/>
                </a:lnTo>
                <a:lnTo>
                  <a:pt x="14954" y="226122"/>
                </a:lnTo>
                <a:lnTo>
                  <a:pt x="17458" y="224876"/>
                </a:lnTo>
                <a:lnTo>
                  <a:pt x="20080" y="224045"/>
                </a:lnTo>
                <a:lnTo>
                  <a:pt x="25533" y="220582"/>
                </a:lnTo>
                <a:lnTo>
                  <a:pt x="31131" y="215868"/>
                </a:lnTo>
                <a:lnTo>
                  <a:pt x="36795" y="210597"/>
                </a:lnTo>
                <a:lnTo>
                  <a:pt x="40591" y="208811"/>
                </a:lnTo>
                <a:lnTo>
                  <a:pt x="45026" y="207620"/>
                </a:lnTo>
                <a:lnTo>
                  <a:pt x="49889" y="206826"/>
                </a:lnTo>
                <a:lnTo>
                  <a:pt x="54082" y="206297"/>
                </a:lnTo>
                <a:lnTo>
                  <a:pt x="61282" y="205709"/>
                </a:lnTo>
                <a:lnTo>
                  <a:pt x="65489" y="206504"/>
                </a:lnTo>
                <a:lnTo>
                  <a:pt x="70198" y="207987"/>
                </a:lnTo>
                <a:lnTo>
                  <a:pt x="75242" y="209928"/>
                </a:lnTo>
                <a:lnTo>
                  <a:pt x="79557" y="211223"/>
                </a:lnTo>
                <a:lnTo>
                  <a:pt x="86892" y="212660"/>
                </a:lnTo>
                <a:lnTo>
                  <a:pt x="91134" y="213996"/>
                </a:lnTo>
                <a:lnTo>
                  <a:pt x="95867" y="215839"/>
                </a:lnTo>
                <a:lnTo>
                  <a:pt x="100927" y="218021"/>
                </a:lnTo>
                <a:lnTo>
                  <a:pt x="111630" y="222984"/>
                </a:lnTo>
                <a:lnTo>
                  <a:pt x="117151" y="225641"/>
                </a:lnTo>
                <a:lnTo>
                  <a:pt x="121784" y="228365"/>
                </a:lnTo>
                <a:lnTo>
                  <a:pt x="129472" y="233932"/>
                </a:lnTo>
                <a:lnTo>
                  <a:pt x="133809" y="236750"/>
                </a:lnTo>
                <a:lnTo>
                  <a:pt x="138604" y="239581"/>
                </a:lnTo>
                <a:lnTo>
                  <a:pt x="143706" y="242421"/>
                </a:lnTo>
                <a:lnTo>
                  <a:pt x="148060" y="245267"/>
                </a:lnTo>
                <a:lnTo>
                  <a:pt x="155438" y="250969"/>
                </a:lnTo>
                <a:lnTo>
                  <a:pt x="159691" y="253823"/>
                </a:lnTo>
                <a:lnTo>
                  <a:pt x="164432" y="256678"/>
                </a:lnTo>
                <a:lnTo>
                  <a:pt x="169497" y="259534"/>
                </a:lnTo>
                <a:lnTo>
                  <a:pt x="173826" y="263343"/>
                </a:lnTo>
                <a:lnTo>
                  <a:pt x="181177" y="272655"/>
                </a:lnTo>
                <a:lnTo>
                  <a:pt x="187619" y="280604"/>
                </a:lnTo>
                <a:lnTo>
                  <a:pt x="193657" y="288264"/>
                </a:lnTo>
                <a:lnTo>
                  <a:pt x="199515" y="298018"/>
                </a:lnTo>
                <a:lnTo>
                  <a:pt x="203364" y="302334"/>
                </a:lnTo>
                <a:lnTo>
                  <a:pt x="207834" y="306164"/>
                </a:lnTo>
                <a:lnTo>
                  <a:pt x="212720" y="309670"/>
                </a:lnTo>
                <a:lnTo>
                  <a:pt x="216929" y="312959"/>
                </a:lnTo>
                <a:lnTo>
                  <a:pt x="224147" y="319154"/>
                </a:lnTo>
                <a:lnTo>
                  <a:pt x="226452" y="322140"/>
                </a:lnTo>
                <a:lnTo>
                  <a:pt x="229014" y="327997"/>
                </a:lnTo>
                <a:lnTo>
                  <a:pt x="230650" y="329940"/>
                </a:lnTo>
                <a:lnTo>
                  <a:pt x="232693" y="331235"/>
                </a:lnTo>
                <a:lnTo>
                  <a:pt x="235006" y="332099"/>
                </a:lnTo>
                <a:lnTo>
                  <a:pt x="236550" y="333627"/>
                </a:lnTo>
                <a:lnTo>
                  <a:pt x="237578" y="335598"/>
                </a:lnTo>
                <a:lnTo>
                  <a:pt x="238722" y="340329"/>
                </a:lnTo>
                <a:lnTo>
                  <a:pt x="239229" y="345606"/>
                </a:lnTo>
                <a:lnTo>
                  <a:pt x="240318" y="347394"/>
                </a:lnTo>
                <a:lnTo>
                  <a:pt x="241995" y="348586"/>
                </a:lnTo>
                <a:lnTo>
                  <a:pt x="248208" y="3509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67"/>
          <p:cNvSpPr/>
          <p:nvPr/>
        </p:nvSpPr>
        <p:spPr>
          <a:xfrm>
            <a:off x="6775132" y="4003357"/>
            <a:ext cx="214313" cy="265748"/>
          </a:xfrm>
          <a:custGeom>
            <a:avLst/>
            <a:gdLst/>
            <a:ahLst/>
            <a:cxnLst/>
            <a:rect l="0" t="0" r="0" b="0"/>
            <a:pathLst>
              <a:path w="214313" h="265748">
                <a:moveTo>
                  <a:pt x="0" y="0"/>
                </a:moveTo>
                <a:lnTo>
                  <a:pt x="0" y="15923"/>
                </a:lnTo>
                <a:lnTo>
                  <a:pt x="5892" y="22795"/>
                </a:lnTo>
                <a:lnTo>
                  <a:pt x="10584" y="27681"/>
                </a:lnTo>
                <a:lnTo>
                  <a:pt x="12770" y="29884"/>
                </a:lnTo>
                <a:lnTo>
                  <a:pt x="14228" y="32305"/>
                </a:lnTo>
                <a:lnTo>
                  <a:pt x="17234" y="40264"/>
                </a:lnTo>
                <a:lnTo>
                  <a:pt x="21312" y="45835"/>
                </a:lnTo>
                <a:lnTo>
                  <a:pt x="26300" y="51486"/>
                </a:lnTo>
                <a:lnTo>
                  <a:pt x="31691" y="57173"/>
                </a:lnTo>
                <a:lnTo>
                  <a:pt x="58853" y="84562"/>
                </a:lnTo>
                <a:lnTo>
                  <a:pt x="64257" y="92510"/>
                </a:lnTo>
                <a:lnTo>
                  <a:pt x="65698" y="95964"/>
                </a:lnTo>
                <a:lnTo>
                  <a:pt x="68564" y="99218"/>
                </a:lnTo>
                <a:lnTo>
                  <a:pt x="72379" y="102341"/>
                </a:lnTo>
                <a:lnTo>
                  <a:pt x="76828" y="105375"/>
                </a:lnTo>
                <a:lnTo>
                  <a:pt x="80746" y="108350"/>
                </a:lnTo>
                <a:lnTo>
                  <a:pt x="84311" y="111286"/>
                </a:lnTo>
                <a:lnTo>
                  <a:pt x="87639" y="114195"/>
                </a:lnTo>
                <a:lnTo>
                  <a:pt x="91764" y="118041"/>
                </a:lnTo>
                <a:lnTo>
                  <a:pt x="109531" y="135359"/>
                </a:lnTo>
                <a:lnTo>
                  <a:pt x="113026" y="138817"/>
                </a:lnTo>
                <a:lnTo>
                  <a:pt x="116308" y="143027"/>
                </a:lnTo>
                <a:lnTo>
                  <a:pt x="119449" y="147739"/>
                </a:lnTo>
                <a:lnTo>
                  <a:pt x="122495" y="152785"/>
                </a:lnTo>
                <a:lnTo>
                  <a:pt x="128420" y="160932"/>
                </a:lnTo>
                <a:lnTo>
                  <a:pt x="131334" y="164438"/>
                </a:lnTo>
                <a:lnTo>
                  <a:pt x="135181" y="168680"/>
                </a:lnTo>
                <a:lnTo>
                  <a:pt x="144535" y="178474"/>
                </a:lnTo>
                <a:lnTo>
                  <a:pt x="165379" y="199639"/>
                </a:lnTo>
                <a:lnTo>
                  <a:pt x="168355" y="203577"/>
                </a:lnTo>
                <a:lnTo>
                  <a:pt x="171292" y="208108"/>
                </a:lnTo>
                <a:lnTo>
                  <a:pt x="174202" y="213034"/>
                </a:lnTo>
                <a:lnTo>
                  <a:pt x="179976" y="221047"/>
                </a:lnTo>
                <a:lnTo>
                  <a:pt x="185717" y="227783"/>
                </a:lnTo>
                <a:lnTo>
                  <a:pt x="191444" y="233952"/>
                </a:lnTo>
                <a:lnTo>
                  <a:pt x="204046" y="246878"/>
                </a:lnTo>
                <a:lnTo>
                  <a:pt x="212973" y="255832"/>
                </a:lnTo>
                <a:lnTo>
                  <a:pt x="213419" y="257232"/>
                </a:lnTo>
                <a:lnTo>
                  <a:pt x="214290" y="265489"/>
                </a:lnTo>
                <a:lnTo>
                  <a:pt x="214312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68"/>
          <p:cNvSpPr/>
          <p:nvPr/>
        </p:nvSpPr>
        <p:spPr>
          <a:xfrm>
            <a:off x="6766559" y="3994785"/>
            <a:ext cx="222886" cy="282893"/>
          </a:xfrm>
          <a:custGeom>
            <a:avLst/>
            <a:gdLst/>
            <a:ahLst/>
            <a:cxnLst/>
            <a:rect l="0" t="0" r="0" b="0"/>
            <a:pathLst>
              <a:path w="222886" h="282893">
                <a:moveTo>
                  <a:pt x="222885" y="0"/>
                </a:moveTo>
                <a:lnTo>
                  <a:pt x="214316" y="0"/>
                </a:lnTo>
                <a:lnTo>
                  <a:pt x="214314" y="4550"/>
                </a:lnTo>
                <a:lnTo>
                  <a:pt x="213361" y="6844"/>
                </a:lnTo>
                <a:lnTo>
                  <a:pt x="208422" y="14622"/>
                </a:lnTo>
                <a:lnTo>
                  <a:pt x="205582" y="22959"/>
                </a:lnTo>
                <a:lnTo>
                  <a:pt x="201543" y="28619"/>
                </a:lnTo>
                <a:lnTo>
                  <a:pt x="196573" y="36849"/>
                </a:lnTo>
                <a:lnTo>
                  <a:pt x="193913" y="41711"/>
                </a:lnTo>
                <a:lnTo>
                  <a:pt x="190236" y="46857"/>
                </a:lnTo>
                <a:lnTo>
                  <a:pt x="185880" y="52193"/>
                </a:lnTo>
                <a:lnTo>
                  <a:pt x="181070" y="57655"/>
                </a:lnTo>
                <a:lnTo>
                  <a:pt x="176911" y="63202"/>
                </a:lnTo>
                <a:lnTo>
                  <a:pt x="173186" y="68804"/>
                </a:lnTo>
                <a:lnTo>
                  <a:pt x="169750" y="74444"/>
                </a:lnTo>
                <a:lnTo>
                  <a:pt x="165555" y="80109"/>
                </a:lnTo>
                <a:lnTo>
                  <a:pt x="160853" y="85791"/>
                </a:lnTo>
                <a:lnTo>
                  <a:pt x="155813" y="91484"/>
                </a:lnTo>
                <a:lnTo>
                  <a:pt x="151500" y="97184"/>
                </a:lnTo>
                <a:lnTo>
                  <a:pt x="147673" y="102890"/>
                </a:lnTo>
                <a:lnTo>
                  <a:pt x="144168" y="108598"/>
                </a:lnTo>
                <a:lnTo>
                  <a:pt x="139927" y="114308"/>
                </a:lnTo>
                <a:lnTo>
                  <a:pt x="135195" y="120020"/>
                </a:lnTo>
                <a:lnTo>
                  <a:pt x="125810" y="130495"/>
                </a:lnTo>
                <a:lnTo>
                  <a:pt x="118464" y="138325"/>
                </a:lnTo>
                <a:lnTo>
                  <a:pt x="104421" y="152639"/>
                </a:lnTo>
                <a:lnTo>
                  <a:pt x="100094" y="157957"/>
                </a:lnTo>
                <a:lnTo>
                  <a:pt x="96257" y="163407"/>
                </a:lnTo>
                <a:lnTo>
                  <a:pt x="92747" y="168945"/>
                </a:lnTo>
                <a:lnTo>
                  <a:pt x="86306" y="177639"/>
                </a:lnTo>
                <a:lnTo>
                  <a:pt x="80268" y="185631"/>
                </a:lnTo>
                <a:lnTo>
                  <a:pt x="77325" y="190428"/>
                </a:lnTo>
                <a:lnTo>
                  <a:pt x="74411" y="195532"/>
                </a:lnTo>
                <a:lnTo>
                  <a:pt x="68632" y="203743"/>
                </a:lnTo>
                <a:lnTo>
                  <a:pt x="62888" y="210567"/>
                </a:lnTo>
                <a:lnTo>
                  <a:pt x="57160" y="216775"/>
                </a:lnTo>
                <a:lnTo>
                  <a:pt x="51440" y="225249"/>
                </a:lnTo>
                <a:lnTo>
                  <a:pt x="48581" y="230176"/>
                </a:lnTo>
                <a:lnTo>
                  <a:pt x="42864" y="238191"/>
                </a:lnTo>
                <a:lnTo>
                  <a:pt x="40006" y="241661"/>
                </a:lnTo>
                <a:lnTo>
                  <a:pt x="36831" y="248057"/>
                </a:lnTo>
                <a:lnTo>
                  <a:pt x="35984" y="251096"/>
                </a:lnTo>
                <a:lnTo>
                  <a:pt x="32503" y="257013"/>
                </a:lnTo>
                <a:lnTo>
                  <a:pt x="25659" y="265549"/>
                </a:lnTo>
                <a:lnTo>
                  <a:pt x="21565" y="269787"/>
                </a:lnTo>
                <a:lnTo>
                  <a:pt x="19139" y="271298"/>
                </a:lnTo>
                <a:lnTo>
                  <a:pt x="13904" y="272977"/>
                </a:lnTo>
                <a:lnTo>
                  <a:pt x="10152" y="273922"/>
                </a:lnTo>
                <a:lnTo>
                  <a:pt x="9626" y="275007"/>
                </a:lnTo>
                <a:lnTo>
                  <a:pt x="8574" y="282883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69"/>
          <p:cNvSpPr/>
          <p:nvPr/>
        </p:nvSpPr>
        <p:spPr>
          <a:xfrm>
            <a:off x="7032307" y="4131945"/>
            <a:ext cx="231459" cy="8573"/>
          </a:xfrm>
          <a:custGeom>
            <a:avLst/>
            <a:gdLst/>
            <a:ahLst/>
            <a:cxnLst/>
            <a:rect l="0" t="0" r="0" b="0"/>
            <a:pathLst>
              <a:path w="231459" h="8573">
                <a:moveTo>
                  <a:pt x="0" y="0"/>
                </a:moveTo>
                <a:lnTo>
                  <a:pt x="169826" y="0"/>
                </a:lnTo>
                <a:lnTo>
                  <a:pt x="174177" y="952"/>
                </a:lnTo>
                <a:lnTo>
                  <a:pt x="178031" y="2540"/>
                </a:lnTo>
                <a:lnTo>
                  <a:pt x="181552" y="4550"/>
                </a:lnTo>
                <a:lnTo>
                  <a:pt x="184852" y="5891"/>
                </a:lnTo>
                <a:lnTo>
                  <a:pt x="188004" y="6785"/>
                </a:lnTo>
                <a:lnTo>
                  <a:pt x="191059" y="7381"/>
                </a:lnTo>
                <a:lnTo>
                  <a:pt x="194048" y="7778"/>
                </a:lnTo>
                <a:lnTo>
                  <a:pt x="196993" y="8042"/>
                </a:lnTo>
                <a:lnTo>
                  <a:pt x="199908" y="8219"/>
                </a:lnTo>
                <a:lnTo>
                  <a:pt x="205688" y="8415"/>
                </a:lnTo>
                <a:lnTo>
                  <a:pt x="222382" y="8569"/>
                </a:lnTo>
                <a:lnTo>
                  <a:pt x="23145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70"/>
          <p:cNvSpPr/>
          <p:nvPr/>
        </p:nvSpPr>
        <p:spPr>
          <a:xfrm>
            <a:off x="7238047" y="3960508"/>
            <a:ext cx="291466" cy="325743"/>
          </a:xfrm>
          <a:custGeom>
            <a:avLst/>
            <a:gdLst/>
            <a:ahLst/>
            <a:cxnLst/>
            <a:rect l="0" t="0" r="0" b="0"/>
            <a:pathLst>
              <a:path w="291466" h="325743">
                <a:moveTo>
                  <a:pt x="0" y="51421"/>
                </a:moveTo>
                <a:lnTo>
                  <a:pt x="4551" y="51421"/>
                </a:lnTo>
                <a:lnTo>
                  <a:pt x="5892" y="50469"/>
                </a:lnTo>
                <a:lnTo>
                  <a:pt x="6785" y="48882"/>
                </a:lnTo>
                <a:lnTo>
                  <a:pt x="7381" y="46871"/>
                </a:lnTo>
                <a:lnTo>
                  <a:pt x="8731" y="45530"/>
                </a:lnTo>
                <a:lnTo>
                  <a:pt x="10583" y="44637"/>
                </a:lnTo>
                <a:lnTo>
                  <a:pt x="12771" y="44041"/>
                </a:lnTo>
                <a:lnTo>
                  <a:pt x="14229" y="42691"/>
                </a:lnTo>
                <a:lnTo>
                  <a:pt x="15201" y="40839"/>
                </a:lnTo>
                <a:lnTo>
                  <a:pt x="15849" y="38651"/>
                </a:lnTo>
                <a:lnTo>
                  <a:pt x="19110" y="33681"/>
                </a:lnTo>
                <a:lnTo>
                  <a:pt x="21312" y="31022"/>
                </a:lnTo>
                <a:lnTo>
                  <a:pt x="23733" y="29250"/>
                </a:lnTo>
                <a:lnTo>
                  <a:pt x="31691" y="25802"/>
                </a:lnTo>
                <a:lnTo>
                  <a:pt x="37263" y="21620"/>
                </a:lnTo>
                <a:lnTo>
                  <a:pt x="45454" y="16587"/>
                </a:lnTo>
                <a:lnTo>
                  <a:pt x="50305" y="13911"/>
                </a:lnTo>
                <a:lnTo>
                  <a:pt x="60776" y="8398"/>
                </a:lnTo>
                <a:lnTo>
                  <a:pt x="66235" y="5594"/>
                </a:lnTo>
                <a:lnTo>
                  <a:pt x="74840" y="2479"/>
                </a:lnTo>
                <a:lnTo>
                  <a:pt x="83744" y="1094"/>
                </a:lnTo>
                <a:lnTo>
                  <a:pt x="90120" y="725"/>
                </a:lnTo>
                <a:lnTo>
                  <a:pt x="107665" y="206"/>
                </a:lnTo>
                <a:lnTo>
                  <a:pt x="126677" y="30"/>
                </a:lnTo>
                <a:lnTo>
                  <a:pt x="143156" y="0"/>
                </a:lnTo>
                <a:lnTo>
                  <a:pt x="147825" y="948"/>
                </a:lnTo>
                <a:lnTo>
                  <a:pt x="155553" y="4541"/>
                </a:lnTo>
                <a:lnTo>
                  <a:pt x="169809" y="11920"/>
                </a:lnTo>
                <a:lnTo>
                  <a:pt x="178023" y="17355"/>
                </a:lnTo>
                <a:lnTo>
                  <a:pt x="185802" y="22946"/>
                </a:lnTo>
                <a:lnTo>
                  <a:pt x="190543" y="25771"/>
                </a:lnTo>
                <a:lnTo>
                  <a:pt x="195609" y="28606"/>
                </a:lnTo>
                <a:lnTo>
                  <a:pt x="198985" y="31449"/>
                </a:lnTo>
                <a:lnTo>
                  <a:pt x="201237" y="34296"/>
                </a:lnTo>
                <a:lnTo>
                  <a:pt x="204691" y="40953"/>
                </a:lnTo>
                <a:lnTo>
                  <a:pt x="217408" y="66212"/>
                </a:lnTo>
                <a:lnTo>
                  <a:pt x="219234" y="71759"/>
                </a:lnTo>
                <a:lnTo>
                  <a:pt x="220451" y="77363"/>
                </a:lnTo>
                <a:lnTo>
                  <a:pt x="221262" y="83003"/>
                </a:lnTo>
                <a:lnTo>
                  <a:pt x="222756" y="88669"/>
                </a:lnTo>
                <a:lnTo>
                  <a:pt x="224704" y="94351"/>
                </a:lnTo>
                <a:lnTo>
                  <a:pt x="226955" y="100044"/>
                </a:lnTo>
                <a:lnTo>
                  <a:pt x="227504" y="104791"/>
                </a:lnTo>
                <a:lnTo>
                  <a:pt x="226916" y="108909"/>
                </a:lnTo>
                <a:lnTo>
                  <a:pt x="225573" y="112606"/>
                </a:lnTo>
                <a:lnTo>
                  <a:pt x="224677" y="117929"/>
                </a:lnTo>
                <a:lnTo>
                  <a:pt x="224079" y="124335"/>
                </a:lnTo>
                <a:lnTo>
                  <a:pt x="223682" y="131463"/>
                </a:lnTo>
                <a:lnTo>
                  <a:pt x="223239" y="144463"/>
                </a:lnTo>
                <a:lnTo>
                  <a:pt x="223122" y="150596"/>
                </a:lnTo>
                <a:lnTo>
                  <a:pt x="222090" y="156591"/>
                </a:lnTo>
                <a:lnTo>
                  <a:pt x="220450" y="162492"/>
                </a:lnTo>
                <a:lnTo>
                  <a:pt x="218404" y="168331"/>
                </a:lnTo>
                <a:lnTo>
                  <a:pt x="217040" y="174129"/>
                </a:lnTo>
                <a:lnTo>
                  <a:pt x="216132" y="179899"/>
                </a:lnTo>
                <a:lnTo>
                  <a:pt x="215525" y="185651"/>
                </a:lnTo>
                <a:lnTo>
                  <a:pt x="214168" y="191390"/>
                </a:lnTo>
                <a:lnTo>
                  <a:pt x="212312" y="197121"/>
                </a:lnTo>
                <a:lnTo>
                  <a:pt x="210121" y="202847"/>
                </a:lnTo>
                <a:lnTo>
                  <a:pt x="207708" y="208570"/>
                </a:lnTo>
                <a:lnTo>
                  <a:pt x="205147" y="214289"/>
                </a:lnTo>
                <a:lnTo>
                  <a:pt x="199761" y="225725"/>
                </a:lnTo>
                <a:lnTo>
                  <a:pt x="177155" y="271449"/>
                </a:lnTo>
                <a:lnTo>
                  <a:pt x="171445" y="280339"/>
                </a:lnTo>
                <a:lnTo>
                  <a:pt x="168590" y="284043"/>
                </a:lnTo>
                <a:lnTo>
                  <a:pt x="160337" y="290699"/>
                </a:lnTo>
                <a:lnTo>
                  <a:pt x="151271" y="296832"/>
                </a:lnTo>
                <a:lnTo>
                  <a:pt x="144066" y="302733"/>
                </a:lnTo>
                <a:lnTo>
                  <a:pt x="137690" y="308531"/>
                </a:lnTo>
                <a:lnTo>
                  <a:pt x="134655" y="311410"/>
                </a:lnTo>
                <a:lnTo>
                  <a:pt x="131680" y="313329"/>
                </a:lnTo>
                <a:lnTo>
                  <a:pt x="125835" y="315463"/>
                </a:lnTo>
                <a:lnTo>
                  <a:pt x="117189" y="316664"/>
                </a:lnTo>
                <a:lnTo>
                  <a:pt x="108595" y="317020"/>
                </a:lnTo>
                <a:lnTo>
                  <a:pt x="100016" y="317125"/>
                </a:lnTo>
                <a:lnTo>
                  <a:pt x="97157" y="316187"/>
                </a:lnTo>
                <a:lnTo>
                  <a:pt x="88584" y="311269"/>
                </a:lnTo>
                <a:lnTo>
                  <a:pt x="82868" y="309785"/>
                </a:lnTo>
                <a:lnTo>
                  <a:pt x="80963" y="308436"/>
                </a:lnTo>
                <a:lnTo>
                  <a:pt x="79693" y="306585"/>
                </a:lnTo>
                <a:lnTo>
                  <a:pt x="78282" y="301988"/>
                </a:lnTo>
                <a:lnTo>
                  <a:pt x="77487" y="294044"/>
                </a:lnTo>
                <a:lnTo>
                  <a:pt x="77252" y="285658"/>
                </a:lnTo>
                <a:lnTo>
                  <a:pt x="77166" y="271439"/>
                </a:lnTo>
                <a:lnTo>
                  <a:pt x="78114" y="268585"/>
                </a:lnTo>
                <a:lnTo>
                  <a:pt x="86480" y="254620"/>
                </a:lnTo>
                <a:lnTo>
                  <a:pt x="89086" y="249752"/>
                </a:lnTo>
                <a:lnTo>
                  <a:pt x="91776" y="246507"/>
                </a:lnTo>
                <a:lnTo>
                  <a:pt x="94521" y="244344"/>
                </a:lnTo>
                <a:lnTo>
                  <a:pt x="110323" y="236321"/>
                </a:lnTo>
                <a:lnTo>
                  <a:pt x="113553" y="233742"/>
                </a:lnTo>
                <a:lnTo>
                  <a:pt x="115708" y="231071"/>
                </a:lnTo>
                <a:lnTo>
                  <a:pt x="117144" y="228338"/>
                </a:lnTo>
                <a:lnTo>
                  <a:pt x="123819" y="222761"/>
                </a:lnTo>
                <a:lnTo>
                  <a:pt x="128266" y="219941"/>
                </a:lnTo>
                <a:lnTo>
                  <a:pt x="133135" y="218060"/>
                </a:lnTo>
                <a:lnTo>
                  <a:pt x="138287" y="216806"/>
                </a:lnTo>
                <a:lnTo>
                  <a:pt x="143627" y="215971"/>
                </a:lnTo>
                <a:lnTo>
                  <a:pt x="152099" y="215042"/>
                </a:lnTo>
                <a:lnTo>
                  <a:pt x="159992" y="214629"/>
                </a:lnTo>
                <a:lnTo>
                  <a:pt x="169850" y="214446"/>
                </a:lnTo>
                <a:lnTo>
                  <a:pt x="175146" y="215349"/>
                </a:lnTo>
                <a:lnTo>
                  <a:pt x="180581" y="216904"/>
                </a:lnTo>
                <a:lnTo>
                  <a:pt x="186110" y="218893"/>
                </a:lnTo>
                <a:lnTo>
                  <a:pt x="191701" y="221172"/>
                </a:lnTo>
                <a:lnTo>
                  <a:pt x="197334" y="223643"/>
                </a:lnTo>
                <a:lnTo>
                  <a:pt x="208671" y="228930"/>
                </a:lnTo>
                <a:lnTo>
                  <a:pt x="220061" y="234454"/>
                </a:lnTo>
                <a:lnTo>
                  <a:pt x="228932" y="240084"/>
                </a:lnTo>
                <a:lnTo>
                  <a:pt x="236051" y="245762"/>
                </a:lnTo>
                <a:lnTo>
                  <a:pt x="242389" y="251460"/>
                </a:lnTo>
                <a:lnTo>
                  <a:pt x="248382" y="259708"/>
                </a:lnTo>
                <a:lnTo>
                  <a:pt x="254219" y="268771"/>
                </a:lnTo>
                <a:lnTo>
                  <a:pt x="259989" y="275974"/>
                </a:lnTo>
                <a:lnTo>
                  <a:pt x="268592" y="285384"/>
                </a:lnTo>
                <a:lnTo>
                  <a:pt x="270501" y="289312"/>
                </a:lnTo>
                <a:lnTo>
                  <a:pt x="272623" y="298756"/>
                </a:lnTo>
                <a:lnTo>
                  <a:pt x="274141" y="302036"/>
                </a:lnTo>
                <a:lnTo>
                  <a:pt x="276105" y="304223"/>
                </a:lnTo>
                <a:lnTo>
                  <a:pt x="278368" y="305681"/>
                </a:lnTo>
                <a:lnTo>
                  <a:pt x="279876" y="307605"/>
                </a:lnTo>
                <a:lnTo>
                  <a:pt x="280882" y="309841"/>
                </a:lnTo>
                <a:lnTo>
                  <a:pt x="281552" y="312283"/>
                </a:lnTo>
                <a:lnTo>
                  <a:pt x="284837" y="317538"/>
                </a:lnTo>
                <a:lnTo>
                  <a:pt x="291465" y="3257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71"/>
          <p:cNvSpPr/>
          <p:nvPr/>
        </p:nvSpPr>
        <p:spPr>
          <a:xfrm>
            <a:off x="7503794" y="3883351"/>
            <a:ext cx="178681" cy="531487"/>
          </a:xfrm>
          <a:custGeom>
            <a:avLst/>
            <a:gdLst/>
            <a:ahLst/>
            <a:cxnLst/>
            <a:rect l="0" t="0" r="0" b="0"/>
            <a:pathLst>
              <a:path w="178681" h="531487">
                <a:moveTo>
                  <a:pt x="0" y="8564"/>
                </a:moveTo>
                <a:lnTo>
                  <a:pt x="4552" y="4013"/>
                </a:lnTo>
                <a:lnTo>
                  <a:pt x="4939" y="2672"/>
                </a:lnTo>
                <a:lnTo>
                  <a:pt x="4246" y="1778"/>
                </a:lnTo>
                <a:lnTo>
                  <a:pt x="2831" y="1183"/>
                </a:lnTo>
                <a:lnTo>
                  <a:pt x="2840" y="785"/>
                </a:lnTo>
                <a:lnTo>
                  <a:pt x="3798" y="521"/>
                </a:lnTo>
                <a:lnTo>
                  <a:pt x="7404" y="227"/>
                </a:lnTo>
                <a:lnTo>
                  <a:pt x="15674" y="22"/>
                </a:lnTo>
                <a:lnTo>
                  <a:pt x="21261" y="0"/>
                </a:lnTo>
                <a:lnTo>
                  <a:pt x="24651" y="950"/>
                </a:lnTo>
                <a:lnTo>
                  <a:pt x="28817" y="2535"/>
                </a:lnTo>
                <a:lnTo>
                  <a:pt x="33500" y="4545"/>
                </a:lnTo>
                <a:lnTo>
                  <a:pt x="37573" y="6837"/>
                </a:lnTo>
                <a:lnTo>
                  <a:pt x="41242" y="9317"/>
                </a:lnTo>
                <a:lnTo>
                  <a:pt x="44640" y="11924"/>
                </a:lnTo>
                <a:lnTo>
                  <a:pt x="48810" y="14614"/>
                </a:lnTo>
                <a:lnTo>
                  <a:pt x="53495" y="17360"/>
                </a:lnTo>
                <a:lnTo>
                  <a:pt x="58524" y="20142"/>
                </a:lnTo>
                <a:lnTo>
                  <a:pt x="62828" y="21998"/>
                </a:lnTo>
                <a:lnTo>
                  <a:pt x="66651" y="23235"/>
                </a:lnTo>
                <a:lnTo>
                  <a:pt x="70151" y="24059"/>
                </a:lnTo>
                <a:lnTo>
                  <a:pt x="74390" y="26514"/>
                </a:lnTo>
                <a:lnTo>
                  <a:pt x="79122" y="30056"/>
                </a:lnTo>
                <a:lnTo>
                  <a:pt x="84180" y="34322"/>
                </a:lnTo>
                <a:lnTo>
                  <a:pt x="88506" y="38118"/>
                </a:lnTo>
                <a:lnTo>
                  <a:pt x="95851" y="44876"/>
                </a:lnTo>
                <a:lnTo>
                  <a:pt x="109892" y="58587"/>
                </a:lnTo>
                <a:lnTo>
                  <a:pt x="114220" y="63820"/>
                </a:lnTo>
                <a:lnTo>
                  <a:pt x="118057" y="69214"/>
                </a:lnTo>
                <a:lnTo>
                  <a:pt x="121567" y="74715"/>
                </a:lnTo>
                <a:lnTo>
                  <a:pt x="125813" y="80287"/>
                </a:lnTo>
                <a:lnTo>
                  <a:pt x="130547" y="85907"/>
                </a:lnTo>
                <a:lnTo>
                  <a:pt x="135610" y="91558"/>
                </a:lnTo>
                <a:lnTo>
                  <a:pt x="139937" y="97231"/>
                </a:lnTo>
                <a:lnTo>
                  <a:pt x="143774" y="102918"/>
                </a:lnTo>
                <a:lnTo>
                  <a:pt x="147284" y="108614"/>
                </a:lnTo>
                <a:lnTo>
                  <a:pt x="150578" y="114316"/>
                </a:lnTo>
                <a:lnTo>
                  <a:pt x="156776" y="125732"/>
                </a:lnTo>
                <a:lnTo>
                  <a:pt x="159763" y="132396"/>
                </a:lnTo>
                <a:lnTo>
                  <a:pt x="162707" y="139696"/>
                </a:lnTo>
                <a:lnTo>
                  <a:pt x="167564" y="155427"/>
                </a:lnTo>
                <a:lnTo>
                  <a:pt x="169723" y="171944"/>
                </a:lnTo>
                <a:lnTo>
                  <a:pt x="171252" y="180349"/>
                </a:lnTo>
                <a:lnTo>
                  <a:pt x="173223" y="188810"/>
                </a:lnTo>
                <a:lnTo>
                  <a:pt x="175489" y="197308"/>
                </a:lnTo>
                <a:lnTo>
                  <a:pt x="177001" y="205830"/>
                </a:lnTo>
                <a:lnTo>
                  <a:pt x="178009" y="214370"/>
                </a:lnTo>
                <a:lnTo>
                  <a:pt x="178680" y="222920"/>
                </a:lnTo>
                <a:lnTo>
                  <a:pt x="178175" y="231478"/>
                </a:lnTo>
                <a:lnTo>
                  <a:pt x="176886" y="240041"/>
                </a:lnTo>
                <a:lnTo>
                  <a:pt x="175074" y="248607"/>
                </a:lnTo>
                <a:lnTo>
                  <a:pt x="173867" y="257175"/>
                </a:lnTo>
                <a:lnTo>
                  <a:pt x="173062" y="265744"/>
                </a:lnTo>
                <a:lnTo>
                  <a:pt x="172525" y="274315"/>
                </a:lnTo>
                <a:lnTo>
                  <a:pt x="171214" y="282886"/>
                </a:lnTo>
                <a:lnTo>
                  <a:pt x="169388" y="291458"/>
                </a:lnTo>
                <a:lnTo>
                  <a:pt x="167218" y="300030"/>
                </a:lnTo>
                <a:lnTo>
                  <a:pt x="164819" y="308602"/>
                </a:lnTo>
                <a:lnTo>
                  <a:pt x="159613" y="325746"/>
                </a:lnTo>
                <a:lnTo>
                  <a:pt x="157844" y="335271"/>
                </a:lnTo>
                <a:lnTo>
                  <a:pt x="156665" y="345431"/>
                </a:lnTo>
                <a:lnTo>
                  <a:pt x="155878" y="356015"/>
                </a:lnTo>
                <a:lnTo>
                  <a:pt x="154402" y="365928"/>
                </a:lnTo>
                <a:lnTo>
                  <a:pt x="152465" y="375394"/>
                </a:lnTo>
                <a:lnTo>
                  <a:pt x="150220" y="384562"/>
                </a:lnTo>
                <a:lnTo>
                  <a:pt x="145187" y="399829"/>
                </a:lnTo>
                <a:lnTo>
                  <a:pt x="139775" y="413917"/>
                </a:lnTo>
                <a:lnTo>
                  <a:pt x="134195" y="429703"/>
                </a:lnTo>
                <a:lnTo>
                  <a:pt x="131374" y="436961"/>
                </a:lnTo>
                <a:lnTo>
                  <a:pt x="128540" y="443704"/>
                </a:lnTo>
                <a:lnTo>
                  <a:pt x="125699" y="450105"/>
                </a:lnTo>
                <a:lnTo>
                  <a:pt x="122852" y="455324"/>
                </a:lnTo>
                <a:lnTo>
                  <a:pt x="120001" y="459757"/>
                </a:lnTo>
                <a:lnTo>
                  <a:pt x="117149" y="463664"/>
                </a:lnTo>
                <a:lnTo>
                  <a:pt x="113979" y="473086"/>
                </a:lnTo>
                <a:lnTo>
                  <a:pt x="113134" y="478265"/>
                </a:lnTo>
                <a:lnTo>
                  <a:pt x="109655" y="486560"/>
                </a:lnTo>
                <a:lnTo>
                  <a:pt x="104933" y="493421"/>
                </a:lnTo>
                <a:lnTo>
                  <a:pt x="99659" y="499646"/>
                </a:lnTo>
                <a:lnTo>
                  <a:pt x="97873" y="502639"/>
                </a:lnTo>
                <a:lnTo>
                  <a:pt x="94405" y="511403"/>
                </a:lnTo>
                <a:lnTo>
                  <a:pt x="90219" y="517163"/>
                </a:lnTo>
                <a:lnTo>
                  <a:pt x="87723" y="522898"/>
                </a:lnTo>
                <a:lnTo>
                  <a:pt x="85728" y="531473"/>
                </a:lnTo>
                <a:lnTo>
                  <a:pt x="77153" y="5314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72"/>
          <p:cNvSpPr/>
          <p:nvPr/>
        </p:nvSpPr>
        <p:spPr>
          <a:xfrm>
            <a:off x="7752397" y="4106227"/>
            <a:ext cx="145734" cy="8574"/>
          </a:xfrm>
          <a:custGeom>
            <a:avLst/>
            <a:gdLst/>
            <a:ahLst/>
            <a:cxnLst/>
            <a:rect l="0" t="0" r="0" b="0"/>
            <a:pathLst>
              <a:path w="145734" h="8574">
                <a:moveTo>
                  <a:pt x="0" y="0"/>
                </a:moveTo>
                <a:lnTo>
                  <a:pt x="113936" y="0"/>
                </a:lnTo>
                <a:lnTo>
                  <a:pt x="115962" y="952"/>
                </a:lnTo>
                <a:lnTo>
                  <a:pt x="117313" y="2540"/>
                </a:lnTo>
                <a:lnTo>
                  <a:pt x="118214" y="4551"/>
                </a:lnTo>
                <a:lnTo>
                  <a:pt x="119767" y="5891"/>
                </a:lnTo>
                <a:lnTo>
                  <a:pt x="121754" y="6785"/>
                </a:lnTo>
                <a:lnTo>
                  <a:pt x="124033" y="7381"/>
                </a:lnTo>
                <a:lnTo>
                  <a:pt x="126503" y="7778"/>
                </a:lnTo>
                <a:lnTo>
                  <a:pt x="129104" y="8043"/>
                </a:lnTo>
                <a:lnTo>
                  <a:pt x="131789" y="8219"/>
                </a:lnTo>
                <a:lnTo>
                  <a:pt x="134531" y="8337"/>
                </a:lnTo>
                <a:lnTo>
                  <a:pt x="14573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3"/>
          <p:cNvSpPr/>
          <p:nvPr/>
        </p:nvSpPr>
        <p:spPr>
          <a:xfrm>
            <a:off x="7726784" y="4174807"/>
            <a:ext cx="197064" cy="8573"/>
          </a:xfrm>
          <a:custGeom>
            <a:avLst/>
            <a:gdLst/>
            <a:ahLst/>
            <a:cxnLst/>
            <a:rect l="0" t="0" r="0" b="0"/>
            <a:pathLst>
              <a:path w="197064" h="8573">
                <a:moveTo>
                  <a:pt x="8468" y="0"/>
                </a:moveTo>
                <a:lnTo>
                  <a:pt x="0" y="0"/>
                </a:lnTo>
                <a:lnTo>
                  <a:pt x="7285" y="0"/>
                </a:lnTo>
                <a:lnTo>
                  <a:pt x="8632" y="953"/>
                </a:lnTo>
                <a:lnTo>
                  <a:pt x="10483" y="2540"/>
                </a:lnTo>
                <a:lnTo>
                  <a:pt x="12669" y="4551"/>
                </a:lnTo>
                <a:lnTo>
                  <a:pt x="15079" y="5891"/>
                </a:lnTo>
                <a:lnTo>
                  <a:pt x="17637" y="6785"/>
                </a:lnTo>
                <a:lnTo>
                  <a:pt x="20296" y="7381"/>
                </a:lnTo>
                <a:lnTo>
                  <a:pt x="23973" y="7778"/>
                </a:lnTo>
                <a:lnTo>
                  <a:pt x="28331" y="8043"/>
                </a:lnTo>
                <a:lnTo>
                  <a:pt x="38251" y="8337"/>
                </a:lnTo>
                <a:lnTo>
                  <a:pt x="75430" y="8564"/>
                </a:lnTo>
                <a:lnTo>
                  <a:pt x="125658" y="8572"/>
                </a:lnTo>
                <a:lnTo>
                  <a:pt x="130410" y="7620"/>
                </a:lnTo>
                <a:lnTo>
                  <a:pt x="134530" y="6033"/>
                </a:lnTo>
                <a:lnTo>
                  <a:pt x="138230" y="4022"/>
                </a:lnTo>
                <a:lnTo>
                  <a:pt x="141648" y="2681"/>
                </a:lnTo>
                <a:lnTo>
                  <a:pt x="144880" y="1788"/>
                </a:lnTo>
                <a:lnTo>
                  <a:pt x="147987" y="1192"/>
                </a:lnTo>
                <a:lnTo>
                  <a:pt x="151963" y="795"/>
                </a:lnTo>
                <a:lnTo>
                  <a:pt x="156520" y="530"/>
                </a:lnTo>
                <a:lnTo>
                  <a:pt x="165708" y="235"/>
                </a:lnTo>
                <a:lnTo>
                  <a:pt x="179369" y="47"/>
                </a:lnTo>
                <a:lnTo>
                  <a:pt x="182409" y="31"/>
                </a:lnTo>
                <a:lnTo>
                  <a:pt x="184436" y="973"/>
                </a:lnTo>
                <a:lnTo>
                  <a:pt x="185788" y="2554"/>
                </a:lnTo>
                <a:lnTo>
                  <a:pt x="188332" y="8221"/>
                </a:lnTo>
                <a:lnTo>
                  <a:pt x="190960" y="8416"/>
                </a:lnTo>
                <a:lnTo>
                  <a:pt x="19706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74"/>
          <p:cNvSpPr/>
          <p:nvPr/>
        </p:nvSpPr>
        <p:spPr>
          <a:xfrm>
            <a:off x="8009572" y="4131945"/>
            <a:ext cx="162879" cy="8573"/>
          </a:xfrm>
          <a:custGeom>
            <a:avLst/>
            <a:gdLst/>
            <a:ahLst/>
            <a:cxnLst/>
            <a:rect l="0" t="0" r="0" b="0"/>
            <a:pathLst>
              <a:path w="162879" h="8573">
                <a:moveTo>
                  <a:pt x="0" y="0"/>
                </a:moveTo>
                <a:lnTo>
                  <a:pt x="7382" y="7381"/>
                </a:lnTo>
                <a:lnTo>
                  <a:pt x="8730" y="7778"/>
                </a:lnTo>
                <a:lnTo>
                  <a:pt x="10583" y="8042"/>
                </a:lnTo>
                <a:lnTo>
                  <a:pt x="12771" y="8219"/>
                </a:lnTo>
                <a:lnTo>
                  <a:pt x="17741" y="8415"/>
                </a:lnTo>
                <a:lnTo>
                  <a:pt x="25619" y="8551"/>
                </a:lnTo>
                <a:lnTo>
                  <a:pt x="16287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75"/>
          <p:cNvSpPr/>
          <p:nvPr/>
        </p:nvSpPr>
        <p:spPr>
          <a:xfrm>
            <a:off x="8155692" y="3934812"/>
            <a:ext cx="196781" cy="480026"/>
          </a:xfrm>
          <a:custGeom>
            <a:avLst/>
            <a:gdLst/>
            <a:ahLst/>
            <a:cxnLst/>
            <a:rect l="0" t="0" r="0" b="0"/>
            <a:pathLst>
              <a:path w="196781" h="480026">
                <a:moveTo>
                  <a:pt x="8185" y="77117"/>
                </a:moveTo>
                <a:lnTo>
                  <a:pt x="8185" y="61269"/>
                </a:lnTo>
                <a:lnTo>
                  <a:pt x="12736" y="55806"/>
                </a:lnTo>
                <a:lnTo>
                  <a:pt x="14076" y="52432"/>
                </a:lnTo>
                <a:lnTo>
                  <a:pt x="15567" y="43604"/>
                </a:lnTo>
                <a:lnTo>
                  <a:pt x="17869" y="39535"/>
                </a:lnTo>
                <a:lnTo>
                  <a:pt x="21308" y="35870"/>
                </a:lnTo>
                <a:lnTo>
                  <a:pt x="25506" y="32474"/>
                </a:lnTo>
                <a:lnTo>
                  <a:pt x="29258" y="29258"/>
                </a:lnTo>
                <a:lnTo>
                  <a:pt x="32711" y="26161"/>
                </a:lnTo>
                <a:lnTo>
                  <a:pt x="35966" y="23144"/>
                </a:lnTo>
                <a:lnTo>
                  <a:pt x="40041" y="20180"/>
                </a:lnTo>
                <a:lnTo>
                  <a:pt x="44662" y="17252"/>
                </a:lnTo>
                <a:lnTo>
                  <a:pt x="49649" y="14347"/>
                </a:lnTo>
                <a:lnTo>
                  <a:pt x="53924" y="12411"/>
                </a:lnTo>
                <a:lnTo>
                  <a:pt x="57728" y="11120"/>
                </a:lnTo>
                <a:lnTo>
                  <a:pt x="61216" y="10259"/>
                </a:lnTo>
                <a:lnTo>
                  <a:pt x="64494" y="8733"/>
                </a:lnTo>
                <a:lnTo>
                  <a:pt x="67632" y="6763"/>
                </a:lnTo>
                <a:lnTo>
                  <a:pt x="70676" y="4497"/>
                </a:lnTo>
                <a:lnTo>
                  <a:pt x="74611" y="2986"/>
                </a:lnTo>
                <a:lnTo>
                  <a:pt x="79140" y="1979"/>
                </a:lnTo>
                <a:lnTo>
                  <a:pt x="84063" y="1308"/>
                </a:lnTo>
                <a:lnTo>
                  <a:pt x="88298" y="860"/>
                </a:lnTo>
                <a:lnTo>
                  <a:pt x="92074" y="562"/>
                </a:lnTo>
                <a:lnTo>
                  <a:pt x="95543" y="363"/>
                </a:lnTo>
                <a:lnTo>
                  <a:pt x="101938" y="142"/>
                </a:lnTo>
                <a:lnTo>
                  <a:pt x="113434" y="17"/>
                </a:lnTo>
                <a:lnTo>
                  <a:pt x="118356" y="0"/>
                </a:lnTo>
                <a:lnTo>
                  <a:pt x="123542" y="941"/>
                </a:lnTo>
                <a:lnTo>
                  <a:pt x="128906" y="2521"/>
                </a:lnTo>
                <a:lnTo>
                  <a:pt x="134385" y="4526"/>
                </a:lnTo>
                <a:lnTo>
                  <a:pt x="138991" y="5863"/>
                </a:lnTo>
                <a:lnTo>
                  <a:pt x="143015" y="6755"/>
                </a:lnTo>
                <a:lnTo>
                  <a:pt x="146649" y="7349"/>
                </a:lnTo>
                <a:lnTo>
                  <a:pt x="150024" y="8698"/>
                </a:lnTo>
                <a:lnTo>
                  <a:pt x="153227" y="10549"/>
                </a:lnTo>
                <a:lnTo>
                  <a:pt x="159326" y="15147"/>
                </a:lnTo>
                <a:lnTo>
                  <a:pt x="165210" y="20365"/>
                </a:lnTo>
                <a:lnTo>
                  <a:pt x="167161" y="24042"/>
                </a:lnTo>
                <a:lnTo>
                  <a:pt x="170860" y="38320"/>
                </a:lnTo>
                <a:lnTo>
                  <a:pt x="175100" y="49079"/>
                </a:lnTo>
                <a:lnTo>
                  <a:pt x="178291" y="61296"/>
                </a:lnTo>
                <a:lnTo>
                  <a:pt x="181578" y="72943"/>
                </a:lnTo>
                <a:lnTo>
                  <a:pt x="185260" y="86692"/>
                </a:lnTo>
                <a:lnTo>
                  <a:pt x="186898" y="99153"/>
                </a:lnTo>
                <a:lnTo>
                  <a:pt x="187625" y="111041"/>
                </a:lnTo>
                <a:lnTo>
                  <a:pt x="187949" y="122675"/>
                </a:lnTo>
                <a:lnTo>
                  <a:pt x="188198" y="175932"/>
                </a:lnTo>
                <a:lnTo>
                  <a:pt x="188204" y="198471"/>
                </a:lnTo>
                <a:lnTo>
                  <a:pt x="185667" y="212332"/>
                </a:lnTo>
                <a:lnTo>
                  <a:pt x="170840" y="257722"/>
                </a:lnTo>
                <a:lnTo>
                  <a:pt x="168056" y="266100"/>
                </a:lnTo>
                <a:lnTo>
                  <a:pt x="162424" y="280490"/>
                </a:lnTo>
                <a:lnTo>
                  <a:pt x="156746" y="294188"/>
                </a:lnTo>
                <a:lnTo>
                  <a:pt x="151047" y="309801"/>
                </a:lnTo>
                <a:lnTo>
                  <a:pt x="147880" y="323725"/>
                </a:lnTo>
                <a:lnTo>
                  <a:pt x="147035" y="330105"/>
                </a:lnTo>
                <a:lnTo>
                  <a:pt x="144567" y="336263"/>
                </a:lnTo>
                <a:lnTo>
                  <a:pt x="141016" y="342274"/>
                </a:lnTo>
                <a:lnTo>
                  <a:pt x="136744" y="348186"/>
                </a:lnTo>
                <a:lnTo>
                  <a:pt x="132943" y="354033"/>
                </a:lnTo>
                <a:lnTo>
                  <a:pt x="129458" y="359835"/>
                </a:lnTo>
                <a:lnTo>
                  <a:pt x="126181" y="365608"/>
                </a:lnTo>
                <a:lnTo>
                  <a:pt x="120000" y="377103"/>
                </a:lnTo>
                <a:lnTo>
                  <a:pt x="114078" y="387609"/>
                </a:lnTo>
                <a:lnTo>
                  <a:pt x="108271" y="395454"/>
                </a:lnTo>
                <a:lnTo>
                  <a:pt x="102515" y="404656"/>
                </a:lnTo>
                <a:lnTo>
                  <a:pt x="99647" y="409776"/>
                </a:lnTo>
                <a:lnTo>
                  <a:pt x="96783" y="413190"/>
                </a:lnTo>
                <a:lnTo>
                  <a:pt x="93919" y="415466"/>
                </a:lnTo>
                <a:lnTo>
                  <a:pt x="88200" y="418947"/>
                </a:lnTo>
                <a:lnTo>
                  <a:pt x="82481" y="423670"/>
                </a:lnTo>
                <a:lnTo>
                  <a:pt x="76766" y="428943"/>
                </a:lnTo>
                <a:lnTo>
                  <a:pt x="73908" y="431683"/>
                </a:lnTo>
                <a:lnTo>
                  <a:pt x="71050" y="433509"/>
                </a:lnTo>
                <a:lnTo>
                  <a:pt x="65334" y="435539"/>
                </a:lnTo>
                <a:lnTo>
                  <a:pt x="61525" y="437033"/>
                </a:lnTo>
                <a:lnTo>
                  <a:pt x="57081" y="438981"/>
                </a:lnTo>
                <a:lnTo>
                  <a:pt x="52211" y="441232"/>
                </a:lnTo>
                <a:lnTo>
                  <a:pt x="48014" y="442733"/>
                </a:lnTo>
                <a:lnTo>
                  <a:pt x="44262" y="443734"/>
                </a:lnTo>
                <a:lnTo>
                  <a:pt x="40809" y="444401"/>
                </a:lnTo>
                <a:lnTo>
                  <a:pt x="37555" y="444846"/>
                </a:lnTo>
                <a:lnTo>
                  <a:pt x="34432" y="445142"/>
                </a:lnTo>
                <a:lnTo>
                  <a:pt x="31398" y="445340"/>
                </a:lnTo>
                <a:lnTo>
                  <a:pt x="28423" y="444519"/>
                </a:lnTo>
                <a:lnTo>
                  <a:pt x="22578" y="441067"/>
                </a:lnTo>
                <a:lnTo>
                  <a:pt x="16955" y="436981"/>
                </a:lnTo>
                <a:lnTo>
                  <a:pt x="10200" y="430530"/>
                </a:lnTo>
                <a:lnTo>
                  <a:pt x="6242" y="426625"/>
                </a:lnTo>
                <a:lnTo>
                  <a:pt x="4032" y="424423"/>
                </a:lnTo>
                <a:lnTo>
                  <a:pt x="2559" y="422002"/>
                </a:lnTo>
                <a:lnTo>
                  <a:pt x="923" y="416772"/>
                </a:lnTo>
                <a:lnTo>
                  <a:pt x="0" y="408473"/>
                </a:lnTo>
                <a:lnTo>
                  <a:pt x="824" y="405654"/>
                </a:lnTo>
                <a:lnTo>
                  <a:pt x="4278" y="399981"/>
                </a:lnTo>
                <a:lnTo>
                  <a:pt x="8989" y="394285"/>
                </a:lnTo>
                <a:lnTo>
                  <a:pt x="11579" y="391432"/>
                </a:lnTo>
                <a:lnTo>
                  <a:pt x="13305" y="388578"/>
                </a:lnTo>
                <a:lnTo>
                  <a:pt x="16688" y="380011"/>
                </a:lnTo>
                <a:lnTo>
                  <a:pt x="20853" y="374297"/>
                </a:lnTo>
                <a:lnTo>
                  <a:pt x="24251" y="370487"/>
                </a:lnTo>
                <a:lnTo>
                  <a:pt x="33105" y="361174"/>
                </a:lnTo>
                <a:lnTo>
                  <a:pt x="38133" y="357929"/>
                </a:lnTo>
                <a:lnTo>
                  <a:pt x="43391" y="355765"/>
                </a:lnTo>
                <a:lnTo>
                  <a:pt x="48801" y="354322"/>
                </a:lnTo>
                <a:lnTo>
                  <a:pt x="53359" y="352408"/>
                </a:lnTo>
                <a:lnTo>
                  <a:pt x="57351" y="350180"/>
                </a:lnTo>
                <a:lnTo>
                  <a:pt x="60965" y="347742"/>
                </a:lnTo>
                <a:lnTo>
                  <a:pt x="65279" y="346116"/>
                </a:lnTo>
                <a:lnTo>
                  <a:pt x="70060" y="345032"/>
                </a:lnTo>
                <a:lnTo>
                  <a:pt x="75152" y="344310"/>
                </a:lnTo>
                <a:lnTo>
                  <a:pt x="80453" y="342876"/>
                </a:lnTo>
                <a:lnTo>
                  <a:pt x="85891" y="340967"/>
                </a:lnTo>
                <a:lnTo>
                  <a:pt x="91422" y="338742"/>
                </a:lnTo>
                <a:lnTo>
                  <a:pt x="96061" y="338212"/>
                </a:lnTo>
                <a:lnTo>
                  <a:pt x="100107" y="338810"/>
                </a:lnTo>
                <a:lnTo>
                  <a:pt x="103756" y="340162"/>
                </a:lnTo>
                <a:lnTo>
                  <a:pt x="107141" y="341063"/>
                </a:lnTo>
                <a:lnTo>
                  <a:pt x="110351" y="341664"/>
                </a:lnTo>
                <a:lnTo>
                  <a:pt x="113443" y="342064"/>
                </a:lnTo>
                <a:lnTo>
                  <a:pt x="117410" y="343284"/>
                </a:lnTo>
                <a:lnTo>
                  <a:pt x="121959" y="345049"/>
                </a:lnTo>
                <a:lnTo>
                  <a:pt x="126897" y="347178"/>
                </a:lnTo>
                <a:lnTo>
                  <a:pt x="131141" y="349551"/>
                </a:lnTo>
                <a:lnTo>
                  <a:pt x="134923" y="352085"/>
                </a:lnTo>
                <a:lnTo>
                  <a:pt x="138397" y="354726"/>
                </a:lnTo>
                <a:lnTo>
                  <a:pt x="141665" y="357440"/>
                </a:lnTo>
                <a:lnTo>
                  <a:pt x="144798" y="360202"/>
                </a:lnTo>
                <a:lnTo>
                  <a:pt x="150817" y="365810"/>
                </a:lnTo>
                <a:lnTo>
                  <a:pt x="156668" y="371478"/>
                </a:lnTo>
                <a:lnTo>
                  <a:pt x="162442" y="379712"/>
                </a:lnTo>
                <a:lnTo>
                  <a:pt x="168184" y="388769"/>
                </a:lnTo>
                <a:lnTo>
                  <a:pt x="173911" y="395969"/>
                </a:lnTo>
                <a:lnTo>
                  <a:pt x="175818" y="400176"/>
                </a:lnTo>
                <a:lnTo>
                  <a:pt x="179457" y="414244"/>
                </a:lnTo>
                <a:lnTo>
                  <a:pt x="185191" y="425821"/>
                </a:lnTo>
                <a:lnTo>
                  <a:pt x="187314" y="439941"/>
                </a:lnTo>
                <a:lnTo>
                  <a:pt x="187810" y="447287"/>
                </a:lnTo>
                <a:lnTo>
                  <a:pt x="188895" y="450580"/>
                </a:lnTo>
                <a:lnTo>
                  <a:pt x="194020" y="459765"/>
                </a:lnTo>
                <a:lnTo>
                  <a:pt x="195554" y="465623"/>
                </a:lnTo>
                <a:lnTo>
                  <a:pt x="196780" y="4800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76"/>
          <p:cNvSpPr/>
          <p:nvPr/>
        </p:nvSpPr>
        <p:spPr>
          <a:xfrm>
            <a:off x="8429625" y="4123372"/>
            <a:ext cx="120016" cy="248604"/>
          </a:xfrm>
          <a:custGeom>
            <a:avLst/>
            <a:gdLst/>
            <a:ahLst/>
            <a:cxnLst/>
            <a:rect l="0" t="0" r="0" b="0"/>
            <a:pathLst>
              <a:path w="120016" h="248604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4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8" y="23125"/>
                </a:lnTo>
                <a:lnTo>
                  <a:pt x="15849" y="28693"/>
                </a:lnTo>
                <a:lnTo>
                  <a:pt x="16280" y="32464"/>
                </a:lnTo>
                <a:lnTo>
                  <a:pt x="16569" y="36882"/>
                </a:lnTo>
                <a:lnTo>
                  <a:pt x="16760" y="41733"/>
                </a:lnTo>
                <a:lnTo>
                  <a:pt x="17842" y="45920"/>
                </a:lnTo>
                <a:lnTo>
                  <a:pt x="21581" y="53111"/>
                </a:lnTo>
                <a:lnTo>
                  <a:pt x="22959" y="57315"/>
                </a:lnTo>
                <a:lnTo>
                  <a:pt x="23879" y="62022"/>
                </a:lnTo>
                <a:lnTo>
                  <a:pt x="24492" y="67066"/>
                </a:lnTo>
                <a:lnTo>
                  <a:pt x="25853" y="71381"/>
                </a:lnTo>
                <a:lnTo>
                  <a:pt x="27713" y="75210"/>
                </a:lnTo>
                <a:lnTo>
                  <a:pt x="29905" y="78715"/>
                </a:lnTo>
                <a:lnTo>
                  <a:pt x="31367" y="82957"/>
                </a:lnTo>
                <a:lnTo>
                  <a:pt x="32341" y="87689"/>
                </a:lnTo>
                <a:lnTo>
                  <a:pt x="32991" y="92750"/>
                </a:lnTo>
                <a:lnTo>
                  <a:pt x="34376" y="97076"/>
                </a:lnTo>
                <a:lnTo>
                  <a:pt x="36252" y="100912"/>
                </a:lnTo>
                <a:lnTo>
                  <a:pt x="38455" y="104422"/>
                </a:lnTo>
                <a:lnTo>
                  <a:pt x="39925" y="108667"/>
                </a:lnTo>
                <a:lnTo>
                  <a:pt x="40904" y="113403"/>
                </a:lnTo>
                <a:lnTo>
                  <a:pt x="41557" y="118464"/>
                </a:lnTo>
                <a:lnTo>
                  <a:pt x="42945" y="122791"/>
                </a:lnTo>
                <a:lnTo>
                  <a:pt x="44822" y="126629"/>
                </a:lnTo>
                <a:lnTo>
                  <a:pt x="47026" y="130139"/>
                </a:lnTo>
                <a:lnTo>
                  <a:pt x="49448" y="134384"/>
                </a:lnTo>
                <a:lnTo>
                  <a:pt x="54680" y="144181"/>
                </a:lnTo>
                <a:lnTo>
                  <a:pt x="57408" y="148509"/>
                </a:lnTo>
                <a:lnTo>
                  <a:pt x="60179" y="152346"/>
                </a:lnTo>
                <a:lnTo>
                  <a:pt x="62979" y="155857"/>
                </a:lnTo>
                <a:lnTo>
                  <a:pt x="65798" y="159149"/>
                </a:lnTo>
                <a:lnTo>
                  <a:pt x="68631" y="162297"/>
                </a:lnTo>
                <a:lnTo>
                  <a:pt x="71471" y="165348"/>
                </a:lnTo>
                <a:lnTo>
                  <a:pt x="74317" y="169287"/>
                </a:lnTo>
                <a:lnTo>
                  <a:pt x="77168" y="173818"/>
                </a:lnTo>
                <a:lnTo>
                  <a:pt x="80019" y="178744"/>
                </a:lnTo>
                <a:lnTo>
                  <a:pt x="81921" y="182980"/>
                </a:lnTo>
                <a:lnTo>
                  <a:pt x="84035" y="190227"/>
                </a:lnTo>
                <a:lnTo>
                  <a:pt x="87513" y="196623"/>
                </a:lnTo>
                <a:lnTo>
                  <a:pt x="89775" y="199662"/>
                </a:lnTo>
                <a:lnTo>
                  <a:pt x="91282" y="203593"/>
                </a:lnTo>
                <a:lnTo>
                  <a:pt x="92287" y="208119"/>
                </a:lnTo>
                <a:lnTo>
                  <a:pt x="92957" y="213041"/>
                </a:lnTo>
                <a:lnTo>
                  <a:pt x="94357" y="217275"/>
                </a:lnTo>
                <a:lnTo>
                  <a:pt x="96242" y="221050"/>
                </a:lnTo>
                <a:lnTo>
                  <a:pt x="98450" y="224519"/>
                </a:lnTo>
                <a:lnTo>
                  <a:pt x="100876" y="226832"/>
                </a:lnTo>
                <a:lnTo>
                  <a:pt x="103446" y="228374"/>
                </a:lnTo>
                <a:lnTo>
                  <a:pt x="106112" y="229402"/>
                </a:lnTo>
                <a:lnTo>
                  <a:pt x="107888" y="231040"/>
                </a:lnTo>
                <a:lnTo>
                  <a:pt x="109073" y="233084"/>
                </a:lnTo>
                <a:lnTo>
                  <a:pt x="110974" y="238658"/>
                </a:lnTo>
                <a:lnTo>
                  <a:pt x="113775" y="241960"/>
                </a:lnTo>
                <a:lnTo>
                  <a:pt x="12001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77"/>
          <p:cNvSpPr/>
          <p:nvPr/>
        </p:nvSpPr>
        <p:spPr>
          <a:xfrm>
            <a:off x="8421052" y="4141709"/>
            <a:ext cx="154306" cy="195977"/>
          </a:xfrm>
          <a:custGeom>
            <a:avLst/>
            <a:gdLst/>
            <a:ahLst/>
            <a:cxnLst/>
            <a:rect l="0" t="0" r="0" b="0"/>
            <a:pathLst>
              <a:path w="154306" h="195977">
                <a:moveTo>
                  <a:pt x="154305" y="7381"/>
                </a:moveTo>
                <a:lnTo>
                  <a:pt x="146087" y="7381"/>
                </a:lnTo>
                <a:lnTo>
                  <a:pt x="145803" y="1489"/>
                </a:lnTo>
                <a:lnTo>
                  <a:pt x="145764" y="0"/>
                </a:lnTo>
                <a:lnTo>
                  <a:pt x="145742" y="3712"/>
                </a:lnTo>
                <a:lnTo>
                  <a:pt x="144787" y="4935"/>
                </a:lnTo>
                <a:lnTo>
                  <a:pt x="143197" y="5750"/>
                </a:lnTo>
                <a:lnTo>
                  <a:pt x="141185" y="6294"/>
                </a:lnTo>
                <a:lnTo>
                  <a:pt x="139843" y="7609"/>
                </a:lnTo>
                <a:lnTo>
                  <a:pt x="138948" y="9438"/>
                </a:lnTo>
                <a:lnTo>
                  <a:pt x="138353" y="11609"/>
                </a:lnTo>
                <a:lnTo>
                  <a:pt x="135150" y="16563"/>
                </a:lnTo>
                <a:lnTo>
                  <a:pt x="132963" y="19217"/>
                </a:lnTo>
                <a:lnTo>
                  <a:pt x="130552" y="22892"/>
                </a:lnTo>
                <a:lnTo>
                  <a:pt x="127992" y="27246"/>
                </a:lnTo>
                <a:lnTo>
                  <a:pt x="125333" y="32054"/>
                </a:lnTo>
                <a:lnTo>
                  <a:pt x="121656" y="37165"/>
                </a:lnTo>
                <a:lnTo>
                  <a:pt x="117298" y="42477"/>
                </a:lnTo>
                <a:lnTo>
                  <a:pt x="112489" y="47923"/>
                </a:lnTo>
                <a:lnTo>
                  <a:pt x="108331" y="53459"/>
                </a:lnTo>
                <a:lnTo>
                  <a:pt x="104605" y="59054"/>
                </a:lnTo>
                <a:lnTo>
                  <a:pt x="101170" y="64690"/>
                </a:lnTo>
                <a:lnTo>
                  <a:pt x="97927" y="70352"/>
                </a:lnTo>
                <a:lnTo>
                  <a:pt x="91783" y="81723"/>
                </a:lnTo>
                <a:lnTo>
                  <a:pt x="87859" y="87422"/>
                </a:lnTo>
                <a:lnTo>
                  <a:pt x="83338" y="93127"/>
                </a:lnTo>
                <a:lnTo>
                  <a:pt x="78419" y="98835"/>
                </a:lnTo>
                <a:lnTo>
                  <a:pt x="74186" y="104545"/>
                </a:lnTo>
                <a:lnTo>
                  <a:pt x="70412" y="110257"/>
                </a:lnTo>
                <a:lnTo>
                  <a:pt x="66944" y="115970"/>
                </a:lnTo>
                <a:lnTo>
                  <a:pt x="62727" y="121683"/>
                </a:lnTo>
                <a:lnTo>
                  <a:pt x="58011" y="127397"/>
                </a:lnTo>
                <a:lnTo>
                  <a:pt x="52960" y="133112"/>
                </a:lnTo>
                <a:lnTo>
                  <a:pt x="48642" y="138827"/>
                </a:lnTo>
                <a:lnTo>
                  <a:pt x="44811" y="144541"/>
                </a:lnTo>
                <a:lnTo>
                  <a:pt x="41305" y="150256"/>
                </a:lnTo>
                <a:lnTo>
                  <a:pt x="38013" y="155019"/>
                </a:lnTo>
                <a:lnTo>
                  <a:pt x="34868" y="159146"/>
                </a:lnTo>
                <a:lnTo>
                  <a:pt x="31818" y="162850"/>
                </a:lnTo>
                <a:lnTo>
                  <a:pt x="28832" y="167224"/>
                </a:lnTo>
                <a:lnTo>
                  <a:pt x="25889" y="172046"/>
                </a:lnTo>
                <a:lnTo>
                  <a:pt x="22974" y="177164"/>
                </a:lnTo>
                <a:lnTo>
                  <a:pt x="20078" y="181530"/>
                </a:lnTo>
                <a:lnTo>
                  <a:pt x="17196" y="185393"/>
                </a:lnTo>
                <a:lnTo>
                  <a:pt x="9077" y="195356"/>
                </a:lnTo>
                <a:lnTo>
                  <a:pt x="6257" y="195700"/>
                </a:lnTo>
                <a:lnTo>
                  <a:pt x="0" y="195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78"/>
          <p:cNvSpPr/>
          <p:nvPr/>
        </p:nvSpPr>
        <p:spPr>
          <a:xfrm>
            <a:off x="8712518" y="4037647"/>
            <a:ext cx="25717" cy="325756"/>
          </a:xfrm>
          <a:custGeom>
            <a:avLst/>
            <a:gdLst/>
            <a:ahLst/>
            <a:cxnLst/>
            <a:rect l="0" t="0" r="0" b="0"/>
            <a:pathLst>
              <a:path w="25717" h="325756">
                <a:moveTo>
                  <a:pt x="8572" y="0"/>
                </a:moveTo>
                <a:lnTo>
                  <a:pt x="2" y="0"/>
                </a:lnTo>
                <a:lnTo>
                  <a:pt x="0" y="7381"/>
                </a:lnTo>
                <a:lnTo>
                  <a:pt x="953" y="7778"/>
                </a:lnTo>
                <a:lnTo>
                  <a:pt x="2539" y="8043"/>
                </a:lnTo>
                <a:lnTo>
                  <a:pt x="4550" y="8219"/>
                </a:lnTo>
                <a:lnTo>
                  <a:pt x="5890" y="9290"/>
                </a:lnTo>
                <a:lnTo>
                  <a:pt x="6784" y="10956"/>
                </a:lnTo>
                <a:lnTo>
                  <a:pt x="7381" y="13019"/>
                </a:lnTo>
                <a:lnTo>
                  <a:pt x="8042" y="17851"/>
                </a:lnTo>
                <a:lnTo>
                  <a:pt x="8219" y="20473"/>
                </a:lnTo>
                <a:lnTo>
                  <a:pt x="9289" y="23174"/>
                </a:lnTo>
                <a:lnTo>
                  <a:pt x="10955" y="25927"/>
                </a:lnTo>
                <a:lnTo>
                  <a:pt x="13018" y="28715"/>
                </a:lnTo>
                <a:lnTo>
                  <a:pt x="14393" y="32478"/>
                </a:lnTo>
                <a:lnTo>
                  <a:pt x="15311" y="36892"/>
                </a:lnTo>
                <a:lnTo>
                  <a:pt x="15922" y="41740"/>
                </a:lnTo>
                <a:lnTo>
                  <a:pt x="17282" y="45924"/>
                </a:lnTo>
                <a:lnTo>
                  <a:pt x="19141" y="49666"/>
                </a:lnTo>
                <a:lnTo>
                  <a:pt x="21333" y="53114"/>
                </a:lnTo>
                <a:lnTo>
                  <a:pt x="22794" y="57317"/>
                </a:lnTo>
                <a:lnTo>
                  <a:pt x="23768" y="62024"/>
                </a:lnTo>
                <a:lnTo>
                  <a:pt x="24418" y="67067"/>
                </a:lnTo>
                <a:lnTo>
                  <a:pt x="25140" y="75210"/>
                </a:lnTo>
                <a:lnTo>
                  <a:pt x="25461" y="83909"/>
                </a:lnTo>
                <a:lnTo>
                  <a:pt x="25602" y="97300"/>
                </a:lnTo>
                <a:lnTo>
                  <a:pt x="24688" y="103919"/>
                </a:lnTo>
                <a:lnTo>
                  <a:pt x="23126" y="110237"/>
                </a:lnTo>
                <a:lnTo>
                  <a:pt x="21132" y="116354"/>
                </a:lnTo>
                <a:lnTo>
                  <a:pt x="19803" y="122337"/>
                </a:lnTo>
                <a:lnTo>
                  <a:pt x="18917" y="128230"/>
                </a:lnTo>
                <a:lnTo>
                  <a:pt x="18327" y="134065"/>
                </a:lnTo>
                <a:lnTo>
                  <a:pt x="17932" y="139859"/>
                </a:lnTo>
                <a:lnTo>
                  <a:pt x="17670" y="145627"/>
                </a:lnTo>
                <a:lnTo>
                  <a:pt x="17377" y="157115"/>
                </a:lnTo>
                <a:lnTo>
                  <a:pt x="17144" y="311070"/>
                </a:lnTo>
                <a:lnTo>
                  <a:pt x="18097" y="313107"/>
                </a:lnTo>
                <a:lnTo>
                  <a:pt x="19684" y="314466"/>
                </a:lnTo>
                <a:lnTo>
                  <a:pt x="21695" y="315371"/>
                </a:lnTo>
                <a:lnTo>
                  <a:pt x="23036" y="316928"/>
                </a:lnTo>
                <a:lnTo>
                  <a:pt x="23929" y="318918"/>
                </a:lnTo>
                <a:lnTo>
                  <a:pt x="25695" y="325676"/>
                </a:lnTo>
                <a:lnTo>
                  <a:pt x="25716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79"/>
          <p:cNvSpPr/>
          <p:nvPr/>
        </p:nvSpPr>
        <p:spPr>
          <a:xfrm>
            <a:off x="8643946" y="4217670"/>
            <a:ext cx="154297" cy="8573"/>
          </a:xfrm>
          <a:custGeom>
            <a:avLst/>
            <a:gdLst/>
            <a:ahLst/>
            <a:cxnLst/>
            <a:rect l="0" t="0" r="0" b="0"/>
            <a:pathLst>
              <a:path w="154297" h="8573">
                <a:moveTo>
                  <a:pt x="8563" y="8572"/>
                </a:moveTo>
                <a:lnTo>
                  <a:pt x="0" y="8572"/>
                </a:lnTo>
                <a:lnTo>
                  <a:pt x="21325" y="8572"/>
                </a:lnTo>
                <a:lnTo>
                  <a:pt x="23739" y="7620"/>
                </a:lnTo>
                <a:lnTo>
                  <a:pt x="26301" y="6032"/>
                </a:lnTo>
                <a:lnTo>
                  <a:pt x="28961" y="4021"/>
                </a:lnTo>
                <a:lnTo>
                  <a:pt x="31687" y="2681"/>
                </a:lnTo>
                <a:lnTo>
                  <a:pt x="34457" y="1787"/>
                </a:lnTo>
                <a:lnTo>
                  <a:pt x="37256" y="1191"/>
                </a:lnTo>
                <a:lnTo>
                  <a:pt x="40074" y="794"/>
                </a:lnTo>
                <a:lnTo>
                  <a:pt x="42906" y="529"/>
                </a:lnTo>
                <a:lnTo>
                  <a:pt x="45746" y="353"/>
                </a:lnTo>
                <a:lnTo>
                  <a:pt x="51442" y="157"/>
                </a:lnTo>
                <a:lnTo>
                  <a:pt x="62859" y="31"/>
                </a:lnTo>
                <a:lnTo>
                  <a:pt x="1542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80"/>
          <p:cNvSpPr/>
          <p:nvPr/>
        </p:nvSpPr>
        <p:spPr>
          <a:xfrm>
            <a:off x="8852760" y="3986222"/>
            <a:ext cx="176941" cy="351464"/>
          </a:xfrm>
          <a:custGeom>
            <a:avLst/>
            <a:gdLst/>
            <a:ahLst/>
            <a:cxnLst/>
            <a:rect l="0" t="0" r="0" b="0"/>
            <a:pathLst>
              <a:path w="176941" h="351464">
                <a:moveTo>
                  <a:pt x="14062" y="42853"/>
                </a:moveTo>
                <a:lnTo>
                  <a:pt x="14062" y="21541"/>
                </a:lnTo>
                <a:lnTo>
                  <a:pt x="15015" y="20072"/>
                </a:lnTo>
                <a:lnTo>
                  <a:pt x="16602" y="19093"/>
                </a:lnTo>
                <a:lnTo>
                  <a:pt x="18613" y="18440"/>
                </a:lnTo>
                <a:lnTo>
                  <a:pt x="19954" y="17053"/>
                </a:lnTo>
                <a:lnTo>
                  <a:pt x="20847" y="15176"/>
                </a:lnTo>
                <a:lnTo>
                  <a:pt x="21444" y="12971"/>
                </a:lnTo>
                <a:lnTo>
                  <a:pt x="22792" y="11502"/>
                </a:lnTo>
                <a:lnTo>
                  <a:pt x="24645" y="10522"/>
                </a:lnTo>
                <a:lnTo>
                  <a:pt x="29911" y="8950"/>
                </a:lnTo>
                <a:lnTo>
                  <a:pt x="35374" y="4127"/>
                </a:lnTo>
                <a:lnTo>
                  <a:pt x="37795" y="2748"/>
                </a:lnTo>
                <a:lnTo>
                  <a:pt x="43026" y="1216"/>
                </a:lnTo>
                <a:lnTo>
                  <a:pt x="48525" y="535"/>
                </a:lnTo>
                <a:lnTo>
                  <a:pt x="51325" y="353"/>
                </a:lnTo>
                <a:lnTo>
                  <a:pt x="54144" y="232"/>
                </a:lnTo>
                <a:lnTo>
                  <a:pt x="59816" y="98"/>
                </a:lnTo>
                <a:lnTo>
                  <a:pt x="76931" y="0"/>
                </a:lnTo>
                <a:lnTo>
                  <a:pt x="79787" y="949"/>
                </a:lnTo>
                <a:lnTo>
                  <a:pt x="82643" y="2534"/>
                </a:lnTo>
                <a:lnTo>
                  <a:pt x="85501" y="4544"/>
                </a:lnTo>
                <a:lnTo>
                  <a:pt x="88358" y="5883"/>
                </a:lnTo>
                <a:lnTo>
                  <a:pt x="91215" y="6776"/>
                </a:lnTo>
                <a:lnTo>
                  <a:pt x="94072" y="7372"/>
                </a:lnTo>
                <a:lnTo>
                  <a:pt x="96930" y="7769"/>
                </a:lnTo>
                <a:lnTo>
                  <a:pt x="99787" y="8034"/>
                </a:lnTo>
                <a:lnTo>
                  <a:pt x="102645" y="8210"/>
                </a:lnTo>
                <a:lnTo>
                  <a:pt x="104549" y="9280"/>
                </a:lnTo>
                <a:lnTo>
                  <a:pt x="105820" y="10946"/>
                </a:lnTo>
                <a:lnTo>
                  <a:pt x="106666" y="13009"/>
                </a:lnTo>
                <a:lnTo>
                  <a:pt x="110147" y="17841"/>
                </a:lnTo>
                <a:lnTo>
                  <a:pt x="114870" y="23164"/>
                </a:lnTo>
                <a:lnTo>
                  <a:pt x="120144" y="28705"/>
                </a:lnTo>
                <a:lnTo>
                  <a:pt x="121930" y="31516"/>
                </a:lnTo>
                <a:lnTo>
                  <a:pt x="125398" y="40023"/>
                </a:lnTo>
                <a:lnTo>
                  <a:pt x="129585" y="45722"/>
                </a:lnTo>
                <a:lnTo>
                  <a:pt x="131082" y="49528"/>
                </a:lnTo>
                <a:lnTo>
                  <a:pt x="132746" y="58837"/>
                </a:lnTo>
                <a:lnTo>
                  <a:pt x="133486" y="66784"/>
                </a:lnTo>
                <a:lnTo>
                  <a:pt x="133903" y="76614"/>
                </a:lnTo>
                <a:lnTo>
                  <a:pt x="134043" y="88468"/>
                </a:lnTo>
                <a:lnTo>
                  <a:pt x="134067" y="101665"/>
                </a:lnTo>
                <a:lnTo>
                  <a:pt x="133117" y="105873"/>
                </a:lnTo>
                <a:lnTo>
                  <a:pt x="129523" y="113089"/>
                </a:lnTo>
                <a:lnTo>
                  <a:pt x="127291" y="122011"/>
                </a:lnTo>
                <a:lnTo>
                  <a:pt x="126299" y="132327"/>
                </a:lnTo>
                <a:lnTo>
                  <a:pt x="125857" y="143261"/>
                </a:lnTo>
                <a:lnTo>
                  <a:pt x="124788" y="147892"/>
                </a:lnTo>
                <a:lnTo>
                  <a:pt x="121058" y="155577"/>
                </a:lnTo>
                <a:lnTo>
                  <a:pt x="116225" y="164707"/>
                </a:lnTo>
                <a:lnTo>
                  <a:pt x="110903" y="174163"/>
                </a:lnTo>
                <a:lnTo>
                  <a:pt x="108150" y="178018"/>
                </a:lnTo>
                <a:lnTo>
                  <a:pt x="105362" y="181541"/>
                </a:lnTo>
                <a:lnTo>
                  <a:pt x="102552" y="185794"/>
                </a:lnTo>
                <a:lnTo>
                  <a:pt x="99726" y="190534"/>
                </a:lnTo>
                <a:lnTo>
                  <a:pt x="96889" y="195600"/>
                </a:lnTo>
                <a:lnTo>
                  <a:pt x="94044" y="199929"/>
                </a:lnTo>
                <a:lnTo>
                  <a:pt x="91196" y="203768"/>
                </a:lnTo>
                <a:lnTo>
                  <a:pt x="88345" y="207279"/>
                </a:lnTo>
                <a:lnTo>
                  <a:pt x="85492" y="210573"/>
                </a:lnTo>
                <a:lnTo>
                  <a:pt x="82637" y="213721"/>
                </a:lnTo>
                <a:lnTo>
                  <a:pt x="79781" y="216773"/>
                </a:lnTo>
                <a:lnTo>
                  <a:pt x="76924" y="220712"/>
                </a:lnTo>
                <a:lnTo>
                  <a:pt x="74068" y="225243"/>
                </a:lnTo>
                <a:lnTo>
                  <a:pt x="71210" y="230169"/>
                </a:lnTo>
                <a:lnTo>
                  <a:pt x="68354" y="234405"/>
                </a:lnTo>
                <a:lnTo>
                  <a:pt x="65497" y="238182"/>
                </a:lnTo>
                <a:lnTo>
                  <a:pt x="62640" y="241652"/>
                </a:lnTo>
                <a:lnTo>
                  <a:pt x="59782" y="245870"/>
                </a:lnTo>
                <a:lnTo>
                  <a:pt x="56924" y="250588"/>
                </a:lnTo>
                <a:lnTo>
                  <a:pt x="54066" y="255638"/>
                </a:lnTo>
                <a:lnTo>
                  <a:pt x="51210" y="259957"/>
                </a:lnTo>
                <a:lnTo>
                  <a:pt x="48352" y="263789"/>
                </a:lnTo>
                <a:lnTo>
                  <a:pt x="45494" y="267296"/>
                </a:lnTo>
                <a:lnTo>
                  <a:pt x="42319" y="273733"/>
                </a:lnTo>
                <a:lnTo>
                  <a:pt x="41473" y="276783"/>
                </a:lnTo>
                <a:lnTo>
                  <a:pt x="37992" y="282712"/>
                </a:lnTo>
                <a:lnTo>
                  <a:pt x="33271" y="288522"/>
                </a:lnTo>
                <a:lnTo>
                  <a:pt x="27997" y="294279"/>
                </a:lnTo>
                <a:lnTo>
                  <a:pt x="19672" y="302875"/>
                </a:lnTo>
                <a:lnTo>
                  <a:pt x="1087" y="321575"/>
                </a:lnTo>
                <a:lnTo>
                  <a:pt x="649" y="322965"/>
                </a:lnTo>
                <a:lnTo>
                  <a:pt x="1310" y="323892"/>
                </a:lnTo>
                <a:lnTo>
                  <a:pt x="2704" y="324509"/>
                </a:lnTo>
                <a:lnTo>
                  <a:pt x="2680" y="324921"/>
                </a:lnTo>
                <a:lnTo>
                  <a:pt x="1712" y="325196"/>
                </a:lnTo>
                <a:lnTo>
                  <a:pt x="113" y="325379"/>
                </a:lnTo>
                <a:lnTo>
                  <a:pt x="0" y="325501"/>
                </a:lnTo>
                <a:lnTo>
                  <a:pt x="2415" y="325636"/>
                </a:lnTo>
                <a:lnTo>
                  <a:pt x="3439" y="326625"/>
                </a:lnTo>
                <a:lnTo>
                  <a:pt x="4123" y="328237"/>
                </a:lnTo>
                <a:lnTo>
                  <a:pt x="5410" y="333962"/>
                </a:lnTo>
                <a:lnTo>
                  <a:pt x="10018" y="334212"/>
                </a:lnTo>
                <a:lnTo>
                  <a:pt x="25639" y="334308"/>
                </a:lnTo>
                <a:lnTo>
                  <a:pt x="34108" y="334315"/>
                </a:lnTo>
                <a:lnTo>
                  <a:pt x="36951" y="335268"/>
                </a:lnTo>
                <a:lnTo>
                  <a:pt x="39800" y="336857"/>
                </a:lnTo>
                <a:lnTo>
                  <a:pt x="42650" y="338868"/>
                </a:lnTo>
                <a:lnTo>
                  <a:pt x="46456" y="340208"/>
                </a:lnTo>
                <a:lnTo>
                  <a:pt x="50898" y="341103"/>
                </a:lnTo>
                <a:lnTo>
                  <a:pt x="55764" y="341698"/>
                </a:lnTo>
                <a:lnTo>
                  <a:pt x="59961" y="342095"/>
                </a:lnTo>
                <a:lnTo>
                  <a:pt x="63712" y="342360"/>
                </a:lnTo>
                <a:lnTo>
                  <a:pt x="67164" y="342537"/>
                </a:lnTo>
                <a:lnTo>
                  <a:pt x="76081" y="342733"/>
                </a:lnTo>
                <a:lnTo>
                  <a:pt x="166673" y="342890"/>
                </a:lnTo>
                <a:lnTo>
                  <a:pt x="167238" y="343843"/>
                </a:lnTo>
                <a:lnTo>
                  <a:pt x="167866" y="347441"/>
                </a:lnTo>
                <a:lnTo>
                  <a:pt x="168986" y="348782"/>
                </a:lnTo>
                <a:lnTo>
                  <a:pt x="170684" y="349675"/>
                </a:lnTo>
                <a:lnTo>
                  <a:pt x="176940" y="3514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3x-2x+6x+10y-4y</a:t>
            </a:r>
            <a:endParaRPr lang="en-US" dirty="0"/>
          </a:p>
        </p:txBody>
      </p:sp>
      <p:sp>
        <p:nvSpPr>
          <p:cNvPr id="4" name="SMARTPenAnnotation1539"/>
          <p:cNvSpPr/>
          <p:nvPr/>
        </p:nvSpPr>
        <p:spPr>
          <a:xfrm>
            <a:off x="551497" y="2083117"/>
            <a:ext cx="1491616" cy="60009"/>
          </a:xfrm>
          <a:custGeom>
            <a:avLst/>
            <a:gdLst/>
            <a:ahLst/>
            <a:cxnLst/>
            <a:rect l="0" t="0" r="0" b="0"/>
            <a:pathLst>
              <a:path w="1491616" h="60009">
                <a:moveTo>
                  <a:pt x="0" y="60008"/>
                </a:moveTo>
                <a:lnTo>
                  <a:pt x="4551" y="60008"/>
                </a:lnTo>
                <a:lnTo>
                  <a:pt x="6844" y="59055"/>
                </a:lnTo>
                <a:lnTo>
                  <a:pt x="9325" y="57468"/>
                </a:lnTo>
                <a:lnTo>
                  <a:pt x="11932" y="55457"/>
                </a:lnTo>
                <a:lnTo>
                  <a:pt x="15574" y="54116"/>
                </a:lnTo>
                <a:lnTo>
                  <a:pt x="24702" y="52627"/>
                </a:lnTo>
                <a:lnTo>
                  <a:pt x="62835" y="51444"/>
                </a:lnTo>
                <a:lnTo>
                  <a:pt x="65703" y="50489"/>
                </a:lnTo>
                <a:lnTo>
                  <a:pt x="68567" y="48899"/>
                </a:lnTo>
                <a:lnTo>
                  <a:pt x="71429" y="46887"/>
                </a:lnTo>
                <a:lnTo>
                  <a:pt x="75241" y="45546"/>
                </a:lnTo>
                <a:lnTo>
                  <a:pt x="84558" y="44055"/>
                </a:lnTo>
                <a:lnTo>
                  <a:pt x="130551" y="42876"/>
                </a:lnTo>
                <a:lnTo>
                  <a:pt x="151835" y="42865"/>
                </a:lnTo>
                <a:lnTo>
                  <a:pt x="157421" y="43817"/>
                </a:lnTo>
                <a:lnTo>
                  <a:pt x="163050" y="45404"/>
                </a:lnTo>
                <a:lnTo>
                  <a:pt x="168707" y="47414"/>
                </a:lnTo>
                <a:lnTo>
                  <a:pt x="174384" y="47802"/>
                </a:lnTo>
                <a:lnTo>
                  <a:pt x="180074" y="47108"/>
                </a:lnTo>
                <a:lnTo>
                  <a:pt x="185772" y="45693"/>
                </a:lnTo>
                <a:lnTo>
                  <a:pt x="191475" y="45702"/>
                </a:lnTo>
                <a:lnTo>
                  <a:pt x="197183" y="46660"/>
                </a:lnTo>
                <a:lnTo>
                  <a:pt x="202892" y="48252"/>
                </a:lnTo>
                <a:lnTo>
                  <a:pt x="214317" y="50020"/>
                </a:lnTo>
                <a:lnTo>
                  <a:pt x="260033" y="51380"/>
                </a:lnTo>
                <a:lnTo>
                  <a:pt x="664594" y="51435"/>
                </a:lnTo>
                <a:lnTo>
                  <a:pt x="670710" y="50483"/>
                </a:lnTo>
                <a:lnTo>
                  <a:pt x="676693" y="48895"/>
                </a:lnTo>
                <a:lnTo>
                  <a:pt x="682586" y="46884"/>
                </a:lnTo>
                <a:lnTo>
                  <a:pt x="688420" y="45544"/>
                </a:lnTo>
                <a:lnTo>
                  <a:pt x="699982" y="44054"/>
                </a:lnTo>
                <a:lnTo>
                  <a:pt x="741749" y="42967"/>
                </a:lnTo>
                <a:lnTo>
                  <a:pt x="880002" y="42863"/>
                </a:lnTo>
                <a:lnTo>
                  <a:pt x="885753" y="41910"/>
                </a:lnTo>
                <a:lnTo>
                  <a:pt x="891492" y="40322"/>
                </a:lnTo>
                <a:lnTo>
                  <a:pt x="897223" y="38312"/>
                </a:lnTo>
                <a:lnTo>
                  <a:pt x="903901" y="36971"/>
                </a:lnTo>
                <a:lnTo>
                  <a:pt x="918941" y="35481"/>
                </a:lnTo>
                <a:lnTo>
                  <a:pt x="961459" y="34395"/>
                </a:lnTo>
                <a:lnTo>
                  <a:pt x="1175987" y="34290"/>
                </a:lnTo>
                <a:lnTo>
                  <a:pt x="1184041" y="33337"/>
                </a:lnTo>
                <a:lnTo>
                  <a:pt x="1192269" y="31750"/>
                </a:lnTo>
                <a:lnTo>
                  <a:pt x="1200611" y="29739"/>
                </a:lnTo>
                <a:lnTo>
                  <a:pt x="1208077" y="28399"/>
                </a:lnTo>
                <a:lnTo>
                  <a:pt x="1221453" y="26909"/>
                </a:lnTo>
                <a:lnTo>
                  <a:pt x="1260705" y="25875"/>
                </a:lnTo>
                <a:lnTo>
                  <a:pt x="1312816" y="25727"/>
                </a:lnTo>
                <a:lnTo>
                  <a:pt x="1320028" y="24771"/>
                </a:lnTo>
                <a:lnTo>
                  <a:pt x="1326741" y="23182"/>
                </a:lnTo>
                <a:lnTo>
                  <a:pt x="1333122" y="21169"/>
                </a:lnTo>
                <a:lnTo>
                  <a:pt x="1339280" y="19828"/>
                </a:lnTo>
                <a:lnTo>
                  <a:pt x="1351203" y="18338"/>
                </a:lnTo>
                <a:lnTo>
                  <a:pt x="1373176" y="17498"/>
                </a:lnTo>
                <a:lnTo>
                  <a:pt x="1380271" y="16428"/>
                </a:lnTo>
                <a:lnTo>
                  <a:pt x="1386905" y="14762"/>
                </a:lnTo>
                <a:lnTo>
                  <a:pt x="1393234" y="12699"/>
                </a:lnTo>
                <a:lnTo>
                  <a:pt x="1399357" y="11323"/>
                </a:lnTo>
                <a:lnTo>
                  <a:pt x="1411241" y="9795"/>
                </a:lnTo>
                <a:lnTo>
                  <a:pt x="1428642" y="8935"/>
                </a:lnTo>
                <a:lnTo>
                  <a:pt x="1434393" y="7862"/>
                </a:lnTo>
                <a:lnTo>
                  <a:pt x="1440132" y="6194"/>
                </a:lnTo>
                <a:lnTo>
                  <a:pt x="1445863" y="4129"/>
                </a:lnTo>
                <a:lnTo>
                  <a:pt x="1450636" y="2753"/>
                </a:lnTo>
                <a:lnTo>
                  <a:pt x="1458480" y="1224"/>
                </a:lnTo>
                <a:lnTo>
                  <a:pt x="149161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40"/>
          <p:cNvSpPr/>
          <p:nvPr/>
        </p:nvSpPr>
        <p:spPr>
          <a:xfrm>
            <a:off x="1142999" y="2289220"/>
            <a:ext cx="308248" cy="402545"/>
          </a:xfrm>
          <a:custGeom>
            <a:avLst/>
            <a:gdLst/>
            <a:ahLst/>
            <a:cxnLst/>
            <a:rect l="0" t="0" r="0" b="0"/>
            <a:pathLst>
              <a:path w="308248" h="402545">
                <a:moveTo>
                  <a:pt x="0" y="76790"/>
                </a:moveTo>
                <a:lnTo>
                  <a:pt x="0" y="68322"/>
                </a:lnTo>
                <a:lnTo>
                  <a:pt x="0" y="80990"/>
                </a:lnTo>
                <a:lnTo>
                  <a:pt x="953" y="83400"/>
                </a:lnTo>
                <a:lnTo>
                  <a:pt x="8731" y="94789"/>
                </a:lnTo>
                <a:lnTo>
                  <a:pt x="14229" y="106358"/>
                </a:lnTo>
                <a:lnTo>
                  <a:pt x="16281" y="116242"/>
                </a:lnTo>
                <a:lnTo>
                  <a:pt x="16761" y="122264"/>
                </a:lnTo>
                <a:lnTo>
                  <a:pt x="17842" y="125203"/>
                </a:lnTo>
                <a:lnTo>
                  <a:pt x="24493" y="135082"/>
                </a:lnTo>
                <a:lnTo>
                  <a:pt x="25173" y="138575"/>
                </a:lnTo>
                <a:lnTo>
                  <a:pt x="25610" y="148578"/>
                </a:lnTo>
                <a:lnTo>
                  <a:pt x="26599" y="150366"/>
                </a:lnTo>
                <a:lnTo>
                  <a:pt x="28210" y="151558"/>
                </a:lnTo>
                <a:lnTo>
                  <a:pt x="34185" y="153901"/>
                </a:lnTo>
                <a:lnTo>
                  <a:pt x="34281" y="142007"/>
                </a:lnTo>
                <a:lnTo>
                  <a:pt x="34290" y="99970"/>
                </a:lnTo>
                <a:lnTo>
                  <a:pt x="33338" y="97006"/>
                </a:lnTo>
                <a:lnTo>
                  <a:pt x="28399" y="88283"/>
                </a:lnTo>
                <a:lnTo>
                  <a:pt x="26071" y="78491"/>
                </a:lnTo>
                <a:lnTo>
                  <a:pt x="25718" y="67288"/>
                </a:lnTo>
                <a:lnTo>
                  <a:pt x="25718" y="59999"/>
                </a:lnTo>
                <a:lnTo>
                  <a:pt x="35043" y="59691"/>
                </a:lnTo>
                <a:lnTo>
                  <a:pt x="37650" y="59676"/>
                </a:lnTo>
                <a:lnTo>
                  <a:pt x="45626" y="57118"/>
                </a:lnTo>
                <a:lnTo>
                  <a:pt x="54568" y="53759"/>
                </a:lnTo>
                <a:lnTo>
                  <a:pt x="61718" y="52266"/>
                </a:lnTo>
                <a:lnTo>
                  <a:pt x="70610" y="51603"/>
                </a:lnTo>
                <a:lnTo>
                  <a:pt x="79960" y="51308"/>
                </a:lnTo>
                <a:lnTo>
                  <a:pt x="87291" y="51177"/>
                </a:lnTo>
                <a:lnTo>
                  <a:pt x="96264" y="48579"/>
                </a:lnTo>
                <a:lnTo>
                  <a:pt x="101323" y="46552"/>
                </a:lnTo>
                <a:lnTo>
                  <a:pt x="106602" y="44249"/>
                </a:lnTo>
                <a:lnTo>
                  <a:pt x="117546" y="39150"/>
                </a:lnTo>
                <a:lnTo>
                  <a:pt x="126221" y="36248"/>
                </a:lnTo>
                <a:lnTo>
                  <a:pt x="134203" y="34006"/>
                </a:lnTo>
                <a:lnTo>
                  <a:pt x="138999" y="32075"/>
                </a:lnTo>
                <a:lnTo>
                  <a:pt x="144101" y="29835"/>
                </a:lnTo>
                <a:lnTo>
                  <a:pt x="149408" y="28341"/>
                </a:lnTo>
                <a:lnTo>
                  <a:pt x="154850" y="27346"/>
                </a:lnTo>
                <a:lnTo>
                  <a:pt x="160384" y="26682"/>
                </a:lnTo>
                <a:lnTo>
                  <a:pt x="165977" y="25287"/>
                </a:lnTo>
                <a:lnTo>
                  <a:pt x="171612" y="23404"/>
                </a:lnTo>
                <a:lnTo>
                  <a:pt x="177273" y="21197"/>
                </a:lnTo>
                <a:lnTo>
                  <a:pt x="183905" y="19725"/>
                </a:lnTo>
                <a:lnTo>
                  <a:pt x="191183" y="18744"/>
                </a:lnTo>
                <a:lnTo>
                  <a:pt x="198893" y="18090"/>
                </a:lnTo>
                <a:lnTo>
                  <a:pt x="205938" y="16702"/>
                </a:lnTo>
                <a:lnTo>
                  <a:pt x="212540" y="14823"/>
                </a:lnTo>
                <a:lnTo>
                  <a:pt x="218846" y="12619"/>
                </a:lnTo>
                <a:lnTo>
                  <a:pt x="224955" y="11149"/>
                </a:lnTo>
                <a:lnTo>
                  <a:pt x="230933" y="10169"/>
                </a:lnTo>
                <a:lnTo>
                  <a:pt x="236823" y="9516"/>
                </a:lnTo>
                <a:lnTo>
                  <a:pt x="245907" y="8790"/>
                </a:lnTo>
                <a:lnTo>
                  <a:pt x="249663" y="8597"/>
                </a:lnTo>
                <a:lnTo>
                  <a:pt x="258917" y="5842"/>
                </a:lnTo>
                <a:lnTo>
                  <a:pt x="268427" y="2395"/>
                </a:lnTo>
                <a:lnTo>
                  <a:pt x="275829" y="863"/>
                </a:lnTo>
                <a:lnTo>
                  <a:pt x="285351" y="0"/>
                </a:lnTo>
                <a:lnTo>
                  <a:pt x="287389" y="832"/>
                </a:lnTo>
                <a:lnTo>
                  <a:pt x="288748" y="2338"/>
                </a:lnTo>
                <a:lnTo>
                  <a:pt x="289653" y="4296"/>
                </a:lnTo>
                <a:lnTo>
                  <a:pt x="291210" y="5600"/>
                </a:lnTo>
                <a:lnTo>
                  <a:pt x="293200" y="6470"/>
                </a:lnTo>
                <a:lnTo>
                  <a:pt x="298687" y="7866"/>
                </a:lnTo>
                <a:lnTo>
                  <a:pt x="299137" y="8933"/>
                </a:lnTo>
                <a:lnTo>
                  <a:pt x="299638" y="12659"/>
                </a:lnTo>
                <a:lnTo>
                  <a:pt x="300724" y="14986"/>
                </a:lnTo>
                <a:lnTo>
                  <a:pt x="305850" y="22811"/>
                </a:lnTo>
                <a:lnTo>
                  <a:pt x="307384" y="28352"/>
                </a:lnTo>
                <a:lnTo>
                  <a:pt x="308247" y="36826"/>
                </a:lnTo>
                <a:lnTo>
                  <a:pt x="305909" y="45058"/>
                </a:lnTo>
                <a:lnTo>
                  <a:pt x="302647" y="54114"/>
                </a:lnTo>
                <a:lnTo>
                  <a:pt x="300811" y="65520"/>
                </a:lnTo>
                <a:lnTo>
                  <a:pt x="300382" y="75274"/>
                </a:lnTo>
                <a:lnTo>
                  <a:pt x="297651" y="85958"/>
                </a:lnTo>
                <a:lnTo>
                  <a:pt x="293262" y="98010"/>
                </a:lnTo>
                <a:lnTo>
                  <a:pt x="288136" y="112891"/>
                </a:lnTo>
                <a:lnTo>
                  <a:pt x="285436" y="119907"/>
                </a:lnTo>
                <a:lnTo>
                  <a:pt x="282683" y="126490"/>
                </a:lnTo>
                <a:lnTo>
                  <a:pt x="277085" y="138883"/>
                </a:lnTo>
                <a:lnTo>
                  <a:pt x="271422" y="150742"/>
                </a:lnTo>
                <a:lnTo>
                  <a:pt x="268578" y="157524"/>
                </a:lnTo>
                <a:lnTo>
                  <a:pt x="265730" y="164902"/>
                </a:lnTo>
                <a:lnTo>
                  <a:pt x="262878" y="172679"/>
                </a:lnTo>
                <a:lnTo>
                  <a:pt x="260977" y="179768"/>
                </a:lnTo>
                <a:lnTo>
                  <a:pt x="259710" y="186400"/>
                </a:lnTo>
                <a:lnTo>
                  <a:pt x="258865" y="192725"/>
                </a:lnTo>
                <a:lnTo>
                  <a:pt x="257349" y="199800"/>
                </a:lnTo>
                <a:lnTo>
                  <a:pt x="255387" y="207374"/>
                </a:lnTo>
                <a:lnTo>
                  <a:pt x="253125" y="215281"/>
                </a:lnTo>
                <a:lnTo>
                  <a:pt x="250665" y="222457"/>
                </a:lnTo>
                <a:lnTo>
                  <a:pt x="248073" y="229146"/>
                </a:lnTo>
                <a:lnTo>
                  <a:pt x="245392" y="235511"/>
                </a:lnTo>
                <a:lnTo>
                  <a:pt x="242652" y="242611"/>
                </a:lnTo>
                <a:lnTo>
                  <a:pt x="237068" y="258121"/>
                </a:lnTo>
                <a:lnTo>
                  <a:pt x="234246" y="265305"/>
                </a:lnTo>
                <a:lnTo>
                  <a:pt x="231411" y="271999"/>
                </a:lnTo>
                <a:lnTo>
                  <a:pt x="228569" y="278367"/>
                </a:lnTo>
                <a:lnTo>
                  <a:pt x="225722" y="285469"/>
                </a:lnTo>
                <a:lnTo>
                  <a:pt x="220019" y="300981"/>
                </a:lnTo>
                <a:lnTo>
                  <a:pt x="217164" y="308165"/>
                </a:lnTo>
                <a:lnTo>
                  <a:pt x="214309" y="314860"/>
                </a:lnTo>
                <a:lnTo>
                  <a:pt x="208596" y="327379"/>
                </a:lnTo>
                <a:lnTo>
                  <a:pt x="202882" y="339293"/>
                </a:lnTo>
                <a:lnTo>
                  <a:pt x="197168" y="348397"/>
                </a:lnTo>
                <a:lnTo>
                  <a:pt x="192405" y="355619"/>
                </a:lnTo>
                <a:lnTo>
                  <a:pt x="190289" y="362004"/>
                </a:lnTo>
                <a:lnTo>
                  <a:pt x="189348" y="370556"/>
                </a:lnTo>
                <a:lnTo>
                  <a:pt x="188744" y="382468"/>
                </a:lnTo>
                <a:lnTo>
                  <a:pt x="187742" y="384398"/>
                </a:lnTo>
                <a:lnTo>
                  <a:pt x="181228" y="392523"/>
                </a:lnTo>
                <a:lnTo>
                  <a:pt x="180558" y="395868"/>
                </a:lnTo>
                <a:lnTo>
                  <a:pt x="180023" y="4025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41"/>
          <p:cNvSpPr/>
          <p:nvPr/>
        </p:nvSpPr>
        <p:spPr>
          <a:xfrm>
            <a:off x="1468786" y="2468880"/>
            <a:ext cx="188565" cy="298698"/>
          </a:xfrm>
          <a:custGeom>
            <a:avLst/>
            <a:gdLst/>
            <a:ahLst/>
            <a:cxnLst/>
            <a:rect l="0" t="0" r="0" b="0"/>
            <a:pathLst>
              <a:path w="188565" h="298698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2"/>
                </a:lnTo>
                <a:lnTo>
                  <a:pt x="6758" y="2540"/>
                </a:lnTo>
                <a:lnTo>
                  <a:pt x="7748" y="6844"/>
                </a:lnTo>
                <a:lnTo>
                  <a:pt x="8189" y="11931"/>
                </a:lnTo>
                <a:lnTo>
                  <a:pt x="9259" y="14622"/>
                </a:lnTo>
                <a:lnTo>
                  <a:pt x="14363" y="22959"/>
                </a:lnTo>
                <a:lnTo>
                  <a:pt x="15891" y="28619"/>
                </a:lnTo>
                <a:lnTo>
                  <a:pt x="19110" y="36849"/>
                </a:lnTo>
                <a:lnTo>
                  <a:pt x="23716" y="45905"/>
                </a:lnTo>
                <a:lnTo>
                  <a:pt x="28938" y="53104"/>
                </a:lnTo>
                <a:lnTo>
                  <a:pt x="34434" y="62019"/>
                </a:lnTo>
                <a:lnTo>
                  <a:pt x="37233" y="67064"/>
                </a:lnTo>
                <a:lnTo>
                  <a:pt x="40343" y="75208"/>
                </a:lnTo>
                <a:lnTo>
                  <a:pt x="42678" y="82956"/>
                </a:lnTo>
                <a:lnTo>
                  <a:pt x="44634" y="87689"/>
                </a:lnTo>
                <a:lnTo>
                  <a:pt x="46890" y="92749"/>
                </a:lnTo>
                <a:lnTo>
                  <a:pt x="51938" y="100912"/>
                </a:lnTo>
                <a:lnTo>
                  <a:pt x="57356" y="108667"/>
                </a:lnTo>
                <a:lnTo>
                  <a:pt x="60134" y="113402"/>
                </a:lnTo>
                <a:lnTo>
                  <a:pt x="62939" y="118464"/>
                </a:lnTo>
                <a:lnTo>
                  <a:pt x="68595" y="129168"/>
                </a:lnTo>
                <a:lnTo>
                  <a:pt x="79988" y="151562"/>
                </a:lnTo>
                <a:lnTo>
                  <a:pt x="83795" y="157238"/>
                </a:lnTo>
                <a:lnTo>
                  <a:pt x="88238" y="162928"/>
                </a:lnTo>
                <a:lnTo>
                  <a:pt x="93105" y="168626"/>
                </a:lnTo>
                <a:lnTo>
                  <a:pt x="96349" y="174330"/>
                </a:lnTo>
                <a:lnTo>
                  <a:pt x="98512" y="180037"/>
                </a:lnTo>
                <a:lnTo>
                  <a:pt x="99954" y="185747"/>
                </a:lnTo>
                <a:lnTo>
                  <a:pt x="102821" y="190506"/>
                </a:lnTo>
                <a:lnTo>
                  <a:pt x="106637" y="194632"/>
                </a:lnTo>
                <a:lnTo>
                  <a:pt x="111085" y="198334"/>
                </a:lnTo>
                <a:lnTo>
                  <a:pt x="115004" y="202708"/>
                </a:lnTo>
                <a:lnTo>
                  <a:pt x="118569" y="207528"/>
                </a:lnTo>
                <a:lnTo>
                  <a:pt x="121898" y="212647"/>
                </a:lnTo>
                <a:lnTo>
                  <a:pt x="125070" y="217965"/>
                </a:lnTo>
                <a:lnTo>
                  <a:pt x="128137" y="223415"/>
                </a:lnTo>
                <a:lnTo>
                  <a:pt x="131134" y="228953"/>
                </a:lnTo>
                <a:lnTo>
                  <a:pt x="137004" y="237647"/>
                </a:lnTo>
                <a:lnTo>
                  <a:pt x="142788" y="244685"/>
                </a:lnTo>
                <a:lnTo>
                  <a:pt x="148534" y="250989"/>
                </a:lnTo>
                <a:lnTo>
                  <a:pt x="157124" y="259893"/>
                </a:lnTo>
                <a:lnTo>
                  <a:pt x="165701" y="268563"/>
                </a:lnTo>
                <a:lnTo>
                  <a:pt x="167607" y="271434"/>
                </a:lnTo>
                <a:lnTo>
                  <a:pt x="171241" y="280026"/>
                </a:lnTo>
                <a:lnTo>
                  <a:pt x="176975" y="287652"/>
                </a:lnTo>
                <a:lnTo>
                  <a:pt x="178651" y="289770"/>
                </a:lnTo>
                <a:lnTo>
                  <a:pt x="179395" y="293252"/>
                </a:lnTo>
                <a:lnTo>
                  <a:pt x="179594" y="295514"/>
                </a:lnTo>
                <a:lnTo>
                  <a:pt x="180679" y="297021"/>
                </a:lnTo>
                <a:lnTo>
                  <a:pt x="182354" y="298027"/>
                </a:lnTo>
                <a:lnTo>
                  <a:pt x="184424" y="298697"/>
                </a:lnTo>
                <a:lnTo>
                  <a:pt x="185804" y="298191"/>
                </a:lnTo>
                <a:lnTo>
                  <a:pt x="186724" y="296901"/>
                </a:lnTo>
                <a:lnTo>
                  <a:pt x="188564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42"/>
          <p:cNvSpPr/>
          <p:nvPr/>
        </p:nvSpPr>
        <p:spPr>
          <a:xfrm>
            <a:off x="1443037" y="2520314"/>
            <a:ext cx="180023" cy="188597"/>
          </a:xfrm>
          <a:custGeom>
            <a:avLst/>
            <a:gdLst/>
            <a:ahLst/>
            <a:cxnLst/>
            <a:rect l="0" t="0" r="0" b="0"/>
            <a:pathLst>
              <a:path w="180023" h="188597">
                <a:moveTo>
                  <a:pt x="180022" y="0"/>
                </a:moveTo>
                <a:lnTo>
                  <a:pt x="175472" y="0"/>
                </a:lnTo>
                <a:lnTo>
                  <a:pt x="174131" y="953"/>
                </a:lnTo>
                <a:lnTo>
                  <a:pt x="173237" y="2541"/>
                </a:lnTo>
                <a:lnTo>
                  <a:pt x="172642" y="4552"/>
                </a:lnTo>
                <a:lnTo>
                  <a:pt x="169439" y="9326"/>
                </a:lnTo>
                <a:lnTo>
                  <a:pt x="164841" y="14623"/>
                </a:lnTo>
                <a:lnTo>
                  <a:pt x="159623" y="20152"/>
                </a:lnTo>
                <a:lnTo>
                  <a:pt x="135459" y="44542"/>
                </a:lnTo>
                <a:lnTo>
                  <a:pt x="132216" y="48745"/>
                </a:lnTo>
                <a:lnTo>
                  <a:pt x="129102" y="53452"/>
                </a:lnTo>
                <a:lnTo>
                  <a:pt x="126073" y="58495"/>
                </a:lnTo>
                <a:lnTo>
                  <a:pt x="122148" y="63762"/>
                </a:lnTo>
                <a:lnTo>
                  <a:pt x="117627" y="69178"/>
                </a:lnTo>
                <a:lnTo>
                  <a:pt x="112708" y="74694"/>
                </a:lnTo>
                <a:lnTo>
                  <a:pt x="108476" y="80276"/>
                </a:lnTo>
                <a:lnTo>
                  <a:pt x="104703" y="85903"/>
                </a:lnTo>
                <a:lnTo>
                  <a:pt x="101234" y="91558"/>
                </a:lnTo>
                <a:lnTo>
                  <a:pt x="97017" y="97234"/>
                </a:lnTo>
                <a:lnTo>
                  <a:pt x="92301" y="102923"/>
                </a:lnTo>
                <a:lnTo>
                  <a:pt x="82932" y="113371"/>
                </a:lnTo>
                <a:lnTo>
                  <a:pt x="75594" y="121190"/>
                </a:lnTo>
                <a:lnTo>
                  <a:pt x="72303" y="125561"/>
                </a:lnTo>
                <a:lnTo>
                  <a:pt x="69157" y="130380"/>
                </a:lnTo>
                <a:lnTo>
                  <a:pt x="66107" y="135498"/>
                </a:lnTo>
                <a:lnTo>
                  <a:pt x="62169" y="139862"/>
                </a:lnTo>
                <a:lnTo>
                  <a:pt x="57639" y="143724"/>
                </a:lnTo>
                <a:lnTo>
                  <a:pt x="52713" y="147251"/>
                </a:lnTo>
                <a:lnTo>
                  <a:pt x="48477" y="150555"/>
                </a:lnTo>
                <a:lnTo>
                  <a:pt x="44700" y="153710"/>
                </a:lnTo>
                <a:lnTo>
                  <a:pt x="41230" y="156766"/>
                </a:lnTo>
                <a:lnTo>
                  <a:pt x="34835" y="162702"/>
                </a:lnTo>
                <a:lnTo>
                  <a:pt x="25879" y="171399"/>
                </a:lnTo>
                <a:lnTo>
                  <a:pt x="9916" y="187255"/>
                </a:lnTo>
                <a:lnTo>
                  <a:pt x="8515" y="187701"/>
                </a:lnTo>
                <a:lnTo>
                  <a:pt x="2946" y="188331"/>
                </a:lnTo>
                <a:lnTo>
                  <a:pt x="0" y="18859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43"/>
          <p:cNvSpPr/>
          <p:nvPr/>
        </p:nvSpPr>
        <p:spPr>
          <a:xfrm>
            <a:off x="2180273" y="2108837"/>
            <a:ext cx="1080135" cy="17144"/>
          </a:xfrm>
          <a:custGeom>
            <a:avLst/>
            <a:gdLst/>
            <a:ahLst/>
            <a:cxnLst/>
            <a:rect l="0" t="0" r="0" b="0"/>
            <a:pathLst>
              <a:path w="1080135" h="17144">
                <a:moveTo>
                  <a:pt x="8571" y="8570"/>
                </a:moveTo>
                <a:lnTo>
                  <a:pt x="0" y="8570"/>
                </a:lnTo>
                <a:lnTo>
                  <a:pt x="4550" y="8570"/>
                </a:lnTo>
                <a:lnTo>
                  <a:pt x="5890" y="9523"/>
                </a:lnTo>
                <a:lnTo>
                  <a:pt x="6784" y="11110"/>
                </a:lnTo>
                <a:lnTo>
                  <a:pt x="7380" y="13121"/>
                </a:lnTo>
                <a:lnTo>
                  <a:pt x="8730" y="14462"/>
                </a:lnTo>
                <a:lnTo>
                  <a:pt x="10582" y="15355"/>
                </a:lnTo>
                <a:lnTo>
                  <a:pt x="15848" y="16790"/>
                </a:lnTo>
                <a:lnTo>
                  <a:pt x="45452" y="17139"/>
                </a:lnTo>
                <a:lnTo>
                  <a:pt x="150287" y="17143"/>
                </a:lnTo>
                <a:lnTo>
                  <a:pt x="156389" y="16190"/>
                </a:lnTo>
                <a:lnTo>
                  <a:pt x="162361" y="14602"/>
                </a:lnTo>
                <a:lnTo>
                  <a:pt x="168248" y="12592"/>
                </a:lnTo>
                <a:lnTo>
                  <a:pt x="175030" y="11251"/>
                </a:lnTo>
                <a:lnTo>
                  <a:pt x="182409" y="10358"/>
                </a:lnTo>
                <a:lnTo>
                  <a:pt x="190185" y="9761"/>
                </a:lnTo>
                <a:lnTo>
                  <a:pt x="197275" y="9364"/>
                </a:lnTo>
                <a:lnTo>
                  <a:pt x="210232" y="8923"/>
                </a:lnTo>
                <a:lnTo>
                  <a:pt x="241869" y="8640"/>
                </a:lnTo>
                <a:lnTo>
                  <a:pt x="593168" y="8570"/>
                </a:lnTo>
                <a:lnTo>
                  <a:pt x="605947" y="9523"/>
                </a:lnTo>
                <a:lnTo>
                  <a:pt x="619229" y="11110"/>
                </a:lnTo>
                <a:lnTo>
                  <a:pt x="632847" y="13121"/>
                </a:lnTo>
                <a:lnTo>
                  <a:pt x="646687" y="14462"/>
                </a:lnTo>
                <a:lnTo>
                  <a:pt x="660677" y="15355"/>
                </a:lnTo>
                <a:lnTo>
                  <a:pt x="674766" y="15951"/>
                </a:lnTo>
                <a:lnTo>
                  <a:pt x="703120" y="16613"/>
                </a:lnTo>
                <a:lnTo>
                  <a:pt x="875664" y="17140"/>
                </a:lnTo>
                <a:lnTo>
                  <a:pt x="887623" y="16188"/>
                </a:lnTo>
                <a:lnTo>
                  <a:pt x="899406" y="14601"/>
                </a:lnTo>
                <a:lnTo>
                  <a:pt x="911071" y="12591"/>
                </a:lnTo>
                <a:lnTo>
                  <a:pt x="922658" y="11251"/>
                </a:lnTo>
                <a:lnTo>
                  <a:pt x="934192" y="10357"/>
                </a:lnTo>
                <a:lnTo>
                  <a:pt x="956216" y="9364"/>
                </a:lnTo>
                <a:lnTo>
                  <a:pt x="975529" y="8923"/>
                </a:lnTo>
                <a:lnTo>
                  <a:pt x="984680" y="7853"/>
                </a:lnTo>
                <a:lnTo>
                  <a:pt x="993638" y="6187"/>
                </a:lnTo>
                <a:lnTo>
                  <a:pt x="1002468" y="4124"/>
                </a:lnTo>
                <a:lnTo>
                  <a:pt x="1009306" y="2748"/>
                </a:lnTo>
                <a:lnTo>
                  <a:pt x="1014818" y="1831"/>
                </a:lnTo>
                <a:lnTo>
                  <a:pt x="1019445" y="1220"/>
                </a:lnTo>
                <a:lnTo>
                  <a:pt x="1024435" y="813"/>
                </a:lnTo>
                <a:lnTo>
                  <a:pt x="1035059" y="360"/>
                </a:lnTo>
                <a:lnTo>
                  <a:pt x="1068222" y="4"/>
                </a:lnTo>
                <a:lnTo>
                  <a:pt x="1070078" y="0"/>
                </a:lnTo>
                <a:lnTo>
                  <a:pt x="1071525" y="952"/>
                </a:lnTo>
                <a:lnTo>
                  <a:pt x="1073442" y="2539"/>
                </a:lnTo>
                <a:lnTo>
                  <a:pt x="1080134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4"/>
          <p:cNvSpPr/>
          <p:nvPr/>
        </p:nvSpPr>
        <p:spPr>
          <a:xfrm>
            <a:off x="1811654" y="2554605"/>
            <a:ext cx="300039" cy="25716"/>
          </a:xfrm>
          <a:custGeom>
            <a:avLst/>
            <a:gdLst/>
            <a:ahLst/>
            <a:cxnLst/>
            <a:rect l="0" t="0" r="0" b="0"/>
            <a:pathLst>
              <a:path w="300039" h="25716">
                <a:moveTo>
                  <a:pt x="0" y="17145"/>
                </a:moveTo>
                <a:lnTo>
                  <a:pt x="0" y="21696"/>
                </a:lnTo>
                <a:lnTo>
                  <a:pt x="953" y="23036"/>
                </a:lnTo>
                <a:lnTo>
                  <a:pt x="2540" y="23930"/>
                </a:lnTo>
                <a:lnTo>
                  <a:pt x="4552" y="24525"/>
                </a:lnTo>
                <a:lnTo>
                  <a:pt x="9326" y="25188"/>
                </a:lnTo>
                <a:lnTo>
                  <a:pt x="17068" y="25647"/>
                </a:lnTo>
                <a:lnTo>
                  <a:pt x="41807" y="25715"/>
                </a:lnTo>
                <a:lnTo>
                  <a:pt x="46922" y="24763"/>
                </a:lnTo>
                <a:lnTo>
                  <a:pt x="52236" y="23176"/>
                </a:lnTo>
                <a:lnTo>
                  <a:pt x="57684" y="21166"/>
                </a:lnTo>
                <a:lnTo>
                  <a:pt x="62269" y="19825"/>
                </a:lnTo>
                <a:lnTo>
                  <a:pt x="66278" y="18932"/>
                </a:lnTo>
                <a:lnTo>
                  <a:pt x="69903" y="18336"/>
                </a:lnTo>
                <a:lnTo>
                  <a:pt x="75177" y="17939"/>
                </a:lnTo>
                <a:lnTo>
                  <a:pt x="81551" y="17674"/>
                </a:lnTo>
                <a:lnTo>
                  <a:pt x="103210" y="17249"/>
                </a:lnTo>
                <a:lnTo>
                  <a:pt x="141964" y="17154"/>
                </a:lnTo>
                <a:lnTo>
                  <a:pt x="147983" y="16198"/>
                </a:lnTo>
                <a:lnTo>
                  <a:pt x="153901" y="14609"/>
                </a:lnTo>
                <a:lnTo>
                  <a:pt x="159751" y="12596"/>
                </a:lnTo>
                <a:lnTo>
                  <a:pt x="166508" y="11255"/>
                </a:lnTo>
                <a:lnTo>
                  <a:pt x="173871" y="10361"/>
                </a:lnTo>
                <a:lnTo>
                  <a:pt x="181636" y="9765"/>
                </a:lnTo>
                <a:lnTo>
                  <a:pt x="188719" y="9367"/>
                </a:lnTo>
                <a:lnTo>
                  <a:pt x="201668" y="8925"/>
                </a:lnTo>
                <a:lnTo>
                  <a:pt x="207788" y="7855"/>
                </a:lnTo>
                <a:lnTo>
                  <a:pt x="213773" y="6189"/>
                </a:lnTo>
                <a:lnTo>
                  <a:pt x="219668" y="4126"/>
                </a:lnTo>
                <a:lnTo>
                  <a:pt x="225503" y="2750"/>
                </a:lnTo>
                <a:lnTo>
                  <a:pt x="231298" y="1833"/>
                </a:lnTo>
                <a:lnTo>
                  <a:pt x="237066" y="1222"/>
                </a:lnTo>
                <a:lnTo>
                  <a:pt x="242817" y="815"/>
                </a:lnTo>
                <a:lnTo>
                  <a:pt x="248556" y="543"/>
                </a:lnTo>
                <a:lnTo>
                  <a:pt x="263194" y="161"/>
                </a:lnTo>
                <a:lnTo>
                  <a:pt x="291260" y="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45"/>
          <p:cNvSpPr/>
          <p:nvPr/>
        </p:nvSpPr>
        <p:spPr>
          <a:xfrm>
            <a:off x="1923097" y="2468880"/>
            <a:ext cx="102871" cy="231349"/>
          </a:xfrm>
          <a:custGeom>
            <a:avLst/>
            <a:gdLst/>
            <a:ahLst/>
            <a:cxnLst/>
            <a:rect l="0" t="0" r="0" b="0"/>
            <a:pathLst>
              <a:path w="102871" h="231349">
                <a:moveTo>
                  <a:pt x="0" y="0"/>
                </a:moveTo>
                <a:lnTo>
                  <a:pt x="8468" y="0"/>
                </a:lnTo>
                <a:lnTo>
                  <a:pt x="15944" y="7380"/>
                </a:lnTo>
                <a:lnTo>
                  <a:pt x="16611" y="10582"/>
                </a:lnTo>
                <a:lnTo>
                  <a:pt x="16987" y="17740"/>
                </a:lnTo>
                <a:lnTo>
                  <a:pt x="17040" y="20399"/>
                </a:lnTo>
                <a:lnTo>
                  <a:pt x="18027" y="24077"/>
                </a:lnTo>
                <a:lnTo>
                  <a:pt x="19638" y="28434"/>
                </a:lnTo>
                <a:lnTo>
                  <a:pt x="21665" y="33243"/>
                </a:lnTo>
                <a:lnTo>
                  <a:pt x="23015" y="37402"/>
                </a:lnTo>
                <a:lnTo>
                  <a:pt x="24517" y="44563"/>
                </a:lnTo>
                <a:lnTo>
                  <a:pt x="24917" y="48758"/>
                </a:lnTo>
                <a:lnTo>
                  <a:pt x="25184" y="53461"/>
                </a:lnTo>
                <a:lnTo>
                  <a:pt x="25362" y="58500"/>
                </a:lnTo>
                <a:lnTo>
                  <a:pt x="26433" y="63765"/>
                </a:lnTo>
                <a:lnTo>
                  <a:pt x="28099" y="69180"/>
                </a:lnTo>
                <a:lnTo>
                  <a:pt x="30163" y="74695"/>
                </a:lnTo>
                <a:lnTo>
                  <a:pt x="31539" y="79324"/>
                </a:lnTo>
                <a:lnTo>
                  <a:pt x="32456" y="83362"/>
                </a:lnTo>
                <a:lnTo>
                  <a:pt x="33067" y="87007"/>
                </a:lnTo>
                <a:lnTo>
                  <a:pt x="34427" y="91342"/>
                </a:lnTo>
                <a:lnTo>
                  <a:pt x="36287" y="96137"/>
                </a:lnTo>
                <a:lnTo>
                  <a:pt x="38479" y="101239"/>
                </a:lnTo>
                <a:lnTo>
                  <a:pt x="40892" y="105592"/>
                </a:lnTo>
                <a:lnTo>
                  <a:pt x="43454" y="109447"/>
                </a:lnTo>
                <a:lnTo>
                  <a:pt x="46114" y="112970"/>
                </a:lnTo>
                <a:lnTo>
                  <a:pt x="48840" y="117223"/>
                </a:lnTo>
                <a:lnTo>
                  <a:pt x="51610" y="121963"/>
                </a:lnTo>
                <a:lnTo>
                  <a:pt x="54410" y="127029"/>
                </a:lnTo>
                <a:lnTo>
                  <a:pt x="56275" y="131358"/>
                </a:lnTo>
                <a:lnTo>
                  <a:pt x="57520" y="135197"/>
                </a:lnTo>
                <a:lnTo>
                  <a:pt x="58349" y="138709"/>
                </a:lnTo>
                <a:lnTo>
                  <a:pt x="59854" y="142955"/>
                </a:lnTo>
                <a:lnTo>
                  <a:pt x="61810" y="147691"/>
                </a:lnTo>
                <a:lnTo>
                  <a:pt x="64067" y="152753"/>
                </a:lnTo>
                <a:lnTo>
                  <a:pt x="66524" y="157080"/>
                </a:lnTo>
                <a:lnTo>
                  <a:pt x="69114" y="160917"/>
                </a:lnTo>
                <a:lnTo>
                  <a:pt x="71794" y="164428"/>
                </a:lnTo>
                <a:lnTo>
                  <a:pt x="74771" y="170869"/>
                </a:lnTo>
                <a:lnTo>
                  <a:pt x="76094" y="177859"/>
                </a:lnTo>
                <a:lnTo>
                  <a:pt x="76447" y="182390"/>
                </a:lnTo>
                <a:lnTo>
                  <a:pt x="76682" y="187316"/>
                </a:lnTo>
                <a:lnTo>
                  <a:pt x="77791" y="191552"/>
                </a:lnTo>
                <a:lnTo>
                  <a:pt x="79483" y="195329"/>
                </a:lnTo>
                <a:lnTo>
                  <a:pt x="81564" y="198799"/>
                </a:lnTo>
                <a:lnTo>
                  <a:pt x="83876" y="205195"/>
                </a:lnTo>
                <a:lnTo>
                  <a:pt x="84492" y="208234"/>
                </a:lnTo>
                <a:lnTo>
                  <a:pt x="85855" y="211212"/>
                </a:lnTo>
                <a:lnTo>
                  <a:pt x="87717" y="214151"/>
                </a:lnTo>
                <a:lnTo>
                  <a:pt x="92998" y="221160"/>
                </a:lnTo>
                <a:lnTo>
                  <a:pt x="94383" y="221735"/>
                </a:lnTo>
                <a:lnTo>
                  <a:pt x="96260" y="222118"/>
                </a:lnTo>
                <a:lnTo>
                  <a:pt x="98463" y="222373"/>
                </a:lnTo>
                <a:lnTo>
                  <a:pt x="99932" y="223496"/>
                </a:lnTo>
                <a:lnTo>
                  <a:pt x="100912" y="225197"/>
                </a:lnTo>
                <a:lnTo>
                  <a:pt x="102836" y="231348"/>
                </a:lnTo>
                <a:lnTo>
                  <a:pt x="102870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46"/>
          <p:cNvSpPr/>
          <p:nvPr/>
        </p:nvSpPr>
        <p:spPr>
          <a:xfrm>
            <a:off x="2261398" y="2254567"/>
            <a:ext cx="244586" cy="428626"/>
          </a:xfrm>
          <a:custGeom>
            <a:avLst/>
            <a:gdLst/>
            <a:ahLst/>
            <a:cxnLst/>
            <a:rect l="0" t="0" r="0" b="0"/>
            <a:pathLst>
              <a:path w="244586" h="428626">
                <a:moveTo>
                  <a:pt x="158904" y="0"/>
                </a:moveTo>
                <a:lnTo>
                  <a:pt x="150341" y="0"/>
                </a:lnTo>
                <a:lnTo>
                  <a:pt x="121713" y="28619"/>
                </a:lnTo>
                <a:lnTo>
                  <a:pt x="116022" y="36850"/>
                </a:lnTo>
                <a:lnTo>
                  <a:pt x="109365" y="46858"/>
                </a:lnTo>
                <a:lnTo>
                  <a:pt x="104923" y="52193"/>
                </a:lnTo>
                <a:lnTo>
                  <a:pt x="95860" y="62250"/>
                </a:lnTo>
                <a:lnTo>
                  <a:pt x="88657" y="69894"/>
                </a:lnTo>
                <a:lnTo>
                  <a:pt x="82281" y="79007"/>
                </a:lnTo>
                <a:lnTo>
                  <a:pt x="76272" y="89407"/>
                </a:lnTo>
                <a:lnTo>
                  <a:pt x="70426" y="100379"/>
                </a:lnTo>
                <a:lnTo>
                  <a:pt x="53185" y="134335"/>
                </a:lnTo>
                <a:lnTo>
                  <a:pt x="49372" y="140991"/>
                </a:lnTo>
                <a:lnTo>
                  <a:pt x="44926" y="148287"/>
                </a:lnTo>
                <a:lnTo>
                  <a:pt x="40056" y="156008"/>
                </a:lnTo>
                <a:lnTo>
                  <a:pt x="35857" y="162108"/>
                </a:lnTo>
                <a:lnTo>
                  <a:pt x="28651" y="171426"/>
                </a:lnTo>
                <a:lnTo>
                  <a:pt x="22274" y="183822"/>
                </a:lnTo>
                <a:lnTo>
                  <a:pt x="19240" y="191128"/>
                </a:lnTo>
                <a:lnTo>
                  <a:pt x="13328" y="204326"/>
                </a:lnTo>
                <a:lnTo>
                  <a:pt x="8479" y="216542"/>
                </a:lnTo>
                <a:lnTo>
                  <a:pt x="6323" y="228321"/>
                </a:lnTo>
                <a:lnTo>
                  <a:pt x="2826" y="237366"/>
                </a:lnTo>
                <a:lnTo>
                  <a:pt x="559" y="241111"/>
                </a:lnTo>
                <a:lnTo>
                  <a:pt x="0" y="245513"/>
                </a:lnTo>
                <a:lnTo>
                  <a:pt x="1920" y="255485"/>
                </a:lnTo>
                <a:lnTo>
                  <a:pt x="3409" y="266266"/>
                </a:lnTo>
                <a:lnTo>
                  <a:pt x="4070" y="277408"/>
                </a:lnTo>
                <a:lnTo>
                  <a:pt x="4364" y="288710"/>
                </a:lnTo>
                <a:lnTo>
                  <a:pt x="4578" y="318356"/>
                </a:lnTo>
                <a:lnTo>
                  <a:pt x="7130" y="327547"/>
                </a:lnTo>
                <a:lnTo>
                  <a:pt x="11439" y="337029"/>
                </a:lnTo>
                <a:lnTo>
                  <a:pt x="19220" y="348675"/>
                </a:lnTo>
                <a:lnTo>
                  <a:pt x="24750" y="358484"/>
                </a:lnTo>
                <a:lnTo>
                  <a:pt x="30382" y="366654"/>
                </a:lnTo>
                <a:lnTo>
                  <a:pt x="36061" y="373460"/>
                </a:lnTo>
                <a:lnTo>
                  <a:pt x="41760" y="379660"/>
                </a:lnTo>
                <a:lnTo>
                  <a:pt x="45565" y="382647"/>
                </a:lnTo>
                <a:lnTo>
                  <a:pt x="50007" y="385590"/>
                </a:lnTo>
                <a:lnTo>
                  <a:pt x="54874" y="388505"/>
                </a:lnTo>
                <a:lnTo>
                  <a:pt x="59071" y="391401"/>
                </a:lnTo>
                <a:lnTo>
                  <a:pt x="66273" y="397159"/>
                </a:lnTo>
                <a:lnTo>
                  <a:pt x="70480" y="400027"/>
                </a:lnTo>
                <a:lnTo>
                  <a:pt x="75190" y="402892"/>
                </a:lnTo>
                <a:lnTo>
                  <a:pt x="80235" y="405755"/>
                </a:lnTo>
                <a:lnTo>
                  <a:pt x="90920" y="411476"/>
                </a:lnTo>
                <a:lnTo>
                  <a:pt x="96436" y="414335"/>
                </a:lnTo>
                <a:lnTo>
                  <a:pt x="101066" y="416241"/>
                </a:lnTo>
                <a:lnTo>
                  <a:pt x="105106" y="417511"/>
                </a:lnTo>
                <a:lnTo>
                  <a:pt x="112134" y="418923"/>
                </a:lnTo>
                <a:lnTo>
                  <a:pt x="118432" y="419550"/>
                </a:lnTo>
                <a:lnTo>
                  <a:pt x="122398" y="419718"/>
                </a:lnTo>
                <a:lnTo>
                  <a:pt x="131884" y="419904"/>
                </a:lnTo>
                <a:lnTo>
                  <a:pt x="137081" y="419001"/>
                </a:lnTo>
                <a:lnTo>
                  <a:pt x="142450" y="417447"/>
                </a:lnTo>
                <a:lnTo>
                  <a:pt x="147935" y="415458"/>
                </a:lnTo>
                <a:lnTo>
                  <a:pt x="153496" y="414132"/>
                </a:lnTo>
                <a:lnTo>
                  <a:pt x="159109" y="413248"/>
                </a:lnTo>
                <a:lnTo>
                  <a:pt x="164756" y="412659"/>
                </a:lnTo>
                <a:lnTo>
                  <a:pt x="170425" y="411313"/>
                </a:lnTo>
                <a:lnTo>
                  <a:pt x="176110" y="409464"/>
                </a:lnTo>
                <a:lnTo>
                  <a:pt x="181804" y="407279"/>
                </a:lnTo>
                <a:lnTo>
                  <a:pt x="187506" y="405821"/>
                </a:lnTo>
                <a:lnTo>
                  <a:pt x="193212" y="404850"/>
                </a:lnTo>
                <a:lnTo>
                  <a:pt x="198921" y="404203"/>
                </a:lnTo>
                <a:lnTo>
                  <a:pt x="203679" y="402819"/>
                </a:lnTo>
                <a:lnTo>
                  <a:pt x="207804" y="400943"/>
                </a:lnTo>
                <a:lnTo>
                  <a:pt x="214927" y="396320"/>
                </a:lnTo>
                <a:lnTo>
                  <a:pt x="221268" y="391089"/>
                </a:lnTo>
                <a:lnTo>
                  <a:pt x="227261" y="385590"/>
                </a:lnTo>
                <a:lnTo>
                  <a:pt x="230193" y="382790"/>
                </a:lnTo>
                <a:lnTo>
                  <a:pt x="235991" y="374599"/>
                </a:lnTo>
                <a:lnTo>
                  <a:pt x="240790" y="365561"/>
                </a:lnTo>
                <a:lnTo>
                  <a:pt x="242923" y="358369"/>
                </a:lnTo>
                <a:lnTo>
                  <a:pt x="244292" y="345991"/>
                </a:lnTo>
                <a:lnTo>
                  <a:pt x="244562" y="334374"/>
                </a:lnTo>
                <a:lnTo>
                  <a:pt x="244585" y="331501"/>
                </a:lnTo>
                <a:lnTo>
                  <a:pt x="243647" y="328633"/>
                </a:lnTo>
                <a:lnTo>
                  <a:pt x="238729" y="320046"/>
                </a:lnTo>
                <a:lnTo>
                  <a:pt x="235896" y="311469"/>
                </a:lnTo>
                <a:lnTo>
                  <a:pt x="231858" y="305753"/>
                </a:lnTo>
                <a:lnTo>
                  <a:pt x="229447" y="303848"/>
                </a:lnTo>
                <a:lnTo>
                  <a:pt x="226888" y="302578"/>
                </a:lnTo>
                <a:lnTo>
                  <a:pt x="224229" y="301731"/>
                </a:lnTo>
                <a:lnTo>
                  <a:pt x="220552" y="301167"/>
                </a:lnTo>
                <a:lnTo>
                  <a:pt x="216195" y="300790"/>
                </a:lnTo>
                <a:lnTo>
                  <a:pt x="207227" y="300372"/>
                </a:lnTo>
                <a:lnTo>
                  <a:pt x="200066" y="300186"/>
                </a:lnTo>
                <a:lnTo>
                  <a:pt x="186128" y="300081"/>
                </a:lnTo>
                <a:lnTo>
                  <a:pt x="181816" y="301019"/>
                </a:lnTo>
                <a:lnTo>
                  <a:pt x="174484" y="304601"/>
                </a:lnTo>
                <a:lnTo>
                  <a:pt x="170244" y="305938"/>
                </a:lnTo>
                <a:lnTo>
                  <a:pt x="165511" y="306828"/>
                </a:lnTo>
                <a:lnTo>
                  <a:pt x="160451" y="307422"/>
                </a:lnTo>
                <a:lnTo>
                  <a:pt x="155173" y="308771"/>
                </a:lnTo>
                <a:lnTo>
                  <a:pt x="149749" y="310622"/>
                </a:lnTo>
                <a:lnTo>
                  <a:pt x="144228" y="312809"/>
                </a:lnTo>
                <a:lnTo>
                  <a:pt x="139595" y="315219"/>
                </a:lnTo>
                <a:lnTo>
                  <a:pt x="135554" y="317779"/>
                </a:lnTo>
                <a:lnTo>
                  <a:pt x="128524" y="323163"/>
                </a:lnTo>
                <a:lnTo>
                  <a:pt x="122224" y="328730"/>
                </a:lnTo>
                <a:lnTo>
                  <a:pt x="116249" y="334380"/>
                </a:lnTo>
                <a:lnTo>
                  <a:pt x="104652" y="345768"/>
                </a:lnTo>
                <a:lnTo>
                  <a:pt x="102734" y="348622"/>
                </a:lnTo>
                <a:lnTo>
                  <a:pt x="99081" y="357190"/>
                </a:lnTo>
                <a:lnTo>
                  <a:pt x="93342" y="365761"/>
                </a:lnTo>
                <a:lnTo>
                  <a:pt x="91665" y="371475"/>
                </a:lnTo>
                <a:lnTo>
                  <a:pt x="92171" y="374333"/>
                </a:lnTo>
                <a:lnTo>
                  <a:pt x="96480" y="382905"/>
                </a:lnTo>
                <a:lnTo>
                  <a:pt x="97823" y="388620"/>
                </a:lnTo>
                <a:lnTo>
                  <a:pt x="98684" y="400050"/>
                </a:lnTo>
                <a:lnTo>
                  <a:pt x="98802" y="405765"/>
                </a:lnTo>
                <a:lnTo>
                  <a:pt x="99786" y="408622"/>
                </a:lnTo>
                <a:lnTo>
                  <a:pt x="103419" y="414338"/>
                </a:lnTo>
                <a:lnTo>
                  <a:pt x="105722" y="416243"/>
                </a:lnTo>
                <a:lnTo>
                  <a:pt x="108209" y="417513"/>
                </a:lnTo>
                <a:lnTo>
                  <a:pt x="113513" y="418924"/>
                </a:lnTo>
                <a:lnTo>
                  <a:pt x="119045" y="419551"/>
                </a:lnTo>
                <a:lnTo>
                  <a:pt x="121854" y="420671"/>
                </a:lnTo>
                <a:lnTo>
                  <a:pt x="127515" y="424455"/>
                </a:lnTo>
                <a:lnTo>
                  <a:pt x="133206" y="426772"/>
                </a:lnTo>
                <a:lnTo>
                  <a:pt x="138910" y="427801"/>
                </a:lnTo>
                <a:lnTo>
                  <a:pt x="141765" y="428076"/>
                </a:lnTo>
                <a:lnTo>
                  <a:pt x="150331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47"/>
          <p:cNvSpPr/>
          <p:nvPr/>
        </p:nvSpPr>
        <p:spPr>
          <a:xfrm>
            <a:off x="2557462" y="2494994"/>
            <a:ext cx="385764" cy="409709"/>
          </a:xfrm>
          <a:custGeom>
            <a:avLst/>
            <a:gdLst/>
            <a:ahLst/>
            <a:cxnLst/>
            <a:rect l="0" t="0" r="0" b="0"/>
            <a:pathLst>
              <a:path w="385764" h="409709">
                <a:moveTo>
                  <a:pt x="0" y="25320"/>
                </a:moveTo>
                <a:lnTo>
                  <a:pt x="4551" y="25320"/>
                </a:lnTo>
                <a:lnTo>
                  <a:pt x="5892" y="24368"/>
                </a:lnTo>
                <a:lnTo>
                  <a:pt x="6785" y="22781"/>
                </a:lnTo>
                <a:lnTo>
                  <a:pt x="8468" y="17101"/>
                </a:lnTo>
                <a:lnTo>
                  <a:pt x="8542" y="12302"/>
                </a:lnTo>
                <a:lnTo>
                  <a:pt x="9504" y="10926"/>
                </a:lnTo>
                <a:lnTo>
                  <a:pt x="11099" y="10009"/>
                </a:lnTo>
                <a:lnTo>
                  <a:pt x="15951" y="8538"/>
                </a:lnTo>
                <a:lnTo>
                  <a:pt x="14074" y="10877"/>
                </a:lnTo>
                <a:lnTo>
                  <a:pt x="9659" y="15588"/>
                </a:lnTo>
                <a:lnTo>
                  <a:pt x="10249" y="16928"/>
                </a:lnTo>
                <a:lnTo>
                  <a:pt x="13445" y="20955"/>
                </a:lnTo>
                <a:lnTo>
                  <a:pt x="13726" y="23363"/>
                </a:lnTo>
                <a:lnTo>
                  <a:pt x="12961" y="25920"/>
                </a:lnTo>
                <a:lnTo>
                  <a:pt x="11498" y="28578"/>
                </a:lnTo>
                <a:lnTo>
                  <a:pt x="9873" y="34071"/>
                </a:lnTo>
                <a:lnTo>
                  <a:pt x="9439" y="36869"/>
                </a:lnTo>
                <a:lnTo>
                  <a:pt x="10103" y="39687"/>
                </a:lnTo>
                <a:lnTo>
                  <a:pt x="14635" y="48204"/>
                </a:lnTo>
                <a:lnTo>
                  <a:pt x="17354" y="57712"/>
                </a:lnTo>
                <a:lnTo>
                  <a:pt x="21365" y="67022"/>
                </a:lnTo>
                <a:lnTo>
                  <a:pt x="28979" y="78422"/>
                </a:lnTo>
                <a:lnTo>
                  <a:pt x="37267" y="87833"/>
                </a:lnTo>
                <a:lnTo>
                  <a:pt x="39132" y="91761"/>
                </a:lnTo>
                <a:lnTo>
                  <a:pt x="41205" y="101204"/>
                </a:lnTo>
                <a:lnTo>
                  <a:pt x="44666" y="109212"/>
                </a:lnTo>
                <a:lnTo>
                  <a:pt x="51969" y="119075"/>
                </a:lnTo>
                <a:lnTo>
                  <a:pt x="54649" y="122113"/>
                </a:lnTo>
                <a:lnTo>
                  <a:pt x="62706" y="128030"/>
                </a:lnTo>
                <a:lnTo>
                  <a:pt x="71684" y="132882"/>
                </a:lnTo>
                <a:lnTo>
                  <a:pt x="82094" y="136566"/>
                </a:lnTo>
                <a:lnTo>
                  <a:pt x="88239" y="140803"/>
                </a:lnTo>
                <a:lnTo>
                  <a:pt x="92163" y="142314"/>
                </a:lnTo>
                <a:lnTo>
                  <a:pt x="101604" y="143992"/>
                </a:lnTo>
                <a:lnTo>
                  <a:pt x="113078" y="144938"/>
                </a:lnTo>
                <a:lnTo>
                  <a:pt x="122012" y="142619"/>
                </a:lnTo>
                <a:lnTo>
                  <a:pt x="132333" y="139366"/>
                </a:lnTo>
                <a:lnTo>
                  <a:pt x="143270" y="137920"/>
                </a:lnTo>
                <a:lnTo>
                  <a:pt x="151940" y="134737"/>
                </a:lnTo>
                <a:lnTo>
                  <a:pt x="162177" y="127590"/>
                </a:lnTo>
                <a:lnTo>
                  <a:pt x="165268" y="124933"/>
                </a:lnTo>
                <a:lnTo>
                  <a:pt x="171242" y="116900"/>
                </a:lnTo>
                <a:lnTo>
                  <a:pt x="179961" y="104208"/>
                </a:lnTo>
                <a:lnTo>
                  <a:pt x="185710" y="96577"/>
                </a:lnTo>
                <a:lnTo>
                  <a:pt x="191440" y="86835"/>
                </a:lnTo>
                <a:lnTo>
                  <a:pt x="192397" y="82523"/>
                </a:lnTo>
                <a:lnTo>
                  <a:pt x="192082" y="78695"/>
                </a:lnTo>
                <a:lnTo>
                  <a:pt x="190920" y="75191"/>
                </a:lnTo>
                <a:lnTo>
                  <a:pt x="191097" y="71903"/>
                </a:lnTo>
                <a:lnTo>
                  <a:pt x="192168" y="68758"/>
                </a:lnTo>
                <a:lnTo>
                  <a:pt x="193835" y="65709"/>
                </a:lnTo>
                <a:lnTo>
                  <a:pt x="193993" y="61771"/>
                </a:lnTo>
                <a:lnTo>
                  <a:pt x="191629" y="52316"/>
                </a:lnTo>
                <a:lnTo>
                  <a:pt x="189494" y="40833"/>
                </a:lnTo>
                <a:lnTo>
                  <a:pt x="188861" y="31399"/>
                </a:lnTo>
                <a:lnTo>
                  <a:pt x="187820" y="28420"/>
                </a:lnTo>
                <a:lnTo>
                  <a:pt x="182756" y="19677"/>
                </a:lnTo>
                <a:lnTo>
                  <a:pt x="180382" y="9878"/>
                </a:lnTo>
                <a:lnTo>
                  <a:pt x="171813" y="0"/>
                </a:lnTo>
                <a:lnTo>
                  <a:pt x="171482" y="11570"/>
                </a:lnTo>
                <a:lnTo>
                  <a:pt x="172424" y="13296"/>
                </a:lnTo>
                <a:lnTo>
                  <a:pt x="174004" y="14447"/>
                </a:lnTo>
                <a:lnTo>
                  <a:pt x="176010" y="15214"/>
                </a:lnTo>
                <a:lnTo>
                  <a:pt x="177348" y="17630"/>
                </a:lnTo>
                <a:lnTo>
                  <a:pt x="180183" y="29180"/>
                </a:lnTo>
                <a:lnTo>
                  <a:pt x="184221" y="35926"/>
                </a:lnTo>
                <a:lnTo>
                  <a:pt x="191850" y="45079"/>
                </a:lnTo>
                <a:lnTo>
                  <a:pt x="197344" y="53470"/>
                </a:lnTo>
                <a:lnTo>
                  <a:pt x="202961" y="62596"/>
                </a:lnTo>
                <a:lnTo>
                  <a:pt x="208632" y="69828"/>
                </a:lnTo>
                <a:lnTo>
                  <a:pt x="210526" y="74042"/>
                </a:lnTo>
                <a:lnTo>
                  <a:pt x="212629" y="83804"/>
                </a:lnTo>
                <a:lnTo>
                  <a:pt x="216104" y="94493"/>
                </a:lnTo>
                <a:lnTo>
                  <a:pt x="218365" y="100011"/>
                </a:lnTo>
                <a:lnTo>
                  <a:pt x="225956" y="111221"/>
                </a:lnTo>
                <a:lnTo>
                  <a:pt x="234727" y="123506"/>
                </a:lnTo>
                <a:lnTo>
                  <a:pt x="238400" y="130783"/>
                </a:lnTo>
                <a:lnTo>
                  <a:pt x="245021" y="145535"/>
                </a:lnTo>
                <a:lnTo>
                  <a:pt x="251138" y="158442"/>
                </a:lnTo>
                <a:lnTo>
                  <a:pt x="254103" y="165503"/>
                </a:lnTo>
                <a:lnTo>
                  <a:pt x="257032" y="173068"/>
                </a:lnTo>
                <a:lnTo>
                  <a:pt x="259937" y="180969"/>
                </a:lnTo>
                <a:lnTo>
                  <a:pt x="261874" y="189094"/>
                </a:lnTo>
                <a:lnTo>
                  <a:pt x="263165" y="197368"/>
                </a:lnTo>
                <a:lnTo>
                  <a:pt x="264026" y="205741"/>
                </a:lnTo>
                <a:lnTo>
                  <a:pt x="265552" y="214181"/>
                </a:lnTo>
                <a:lnTo>
                  <a:pt x="267522" y="222665"/>
                </a:lnTo>
                <a:lnTo>
                  <a:pt x="269788" y="231178"/>
                </a:lnTo>
                <a:lnTo>
                  <a:pt x="274846" y="248258"/>
                </a:lnTo>
                <a:lnTo>
                  <a:pt x="277528" y="256813"/>
                </a:lnTo>
                <a:lnTo>
                  <a:pt x="279316" y="264421"/>
                </a:lnTo>
                <a:lnTo>
                  <a:pt x="280508" y="271399"/>
                </a:lnTo>
                <a:lnTo>
                  <a:pt x="281303" y="277955"/>
                </a:lnTo>
                <a:lnTo>
                  <a:pt x="281833" y="285184"/>
                </a:lnTo>
                <a:lnTo>
                  <a:pt x="282186" y="292860"/>
                </a:lnTo>
                <a:lnTo>
                  <a:pt x="282683" y="314777"/>
                </a:lnTo>
                <a:lnTo>
                  <a:pt x="282851" y="339249"/>
                </a:lnTo>
                <a:lnTo>
                  <a:pt x="280334" y="350899"/>
                </a:lnTo>
                <a:lnTo>
                  <a:pt x="276040" y="361475"/>
                </a:lnTo>
                <a:lnTo>
                  <a:pt x="268268" y="373736"/>
                </a:lnTo>
                <a:lnTo>
                  <a:pt x="262740" y="383689"/>
                </a:lnTo>
                <a:lnTo>
                  <a:pt x="254273" y="395452"/>
                </a:lnTo>
                <a:lnTo>
                  <a:pt x="251430" y="397805"/>
                </a:lnTo>
                <a:lnTo>
                  <a:pt x="248583" y="399374"/>
                </a:lnTo>
                <a:lnTo>
                  <a:pt x="237484" y="404121"/>
                </a:lnTo>
                <a:lnTo>
                  <a:pt x="232618" y="406442"/>
                </a:lnTo>
                <a:lnTo>
                  <a:pt x="222131" y="409020"/>
                </a:lnTo>
                <a:lnTo>
                  <a:pt x="216667" y="409708"/>
                </a:lnTo>
                <a:lnTo>
                  <a:pt x="212072" y="409214"/>
                </a:lnTo>
                <a:lnTo>
                  <a:pt x="208056" y="407932"/>
                </a:lnTo>
                <a:lnTo>
                  <a:pt x="190217" y="399031"/>
                </a:lnTo>
                <a:lnTo>
                  <a:pt x="178492" y="390896"/>
                </a:lnTo>
                <a:lnTo>
                  <a:pt x="168986" y="382453"/>
                </a:lnTo>
                <a:lnTo>
                  <a:pt x="163052" y="374229"/>
                </a:lnTo>
                <a:lnTo>
                  <a:pt x="157240" y="364223"/>
                </a:lnTo>
                <a:lnTo>
                  <a:pt x="151482" y="353427"/>
                </a:lnTo>
                <a:lnTo>
                  <a:pt x="148288" y="342278"/>
                </a:lnTo>
                <a:lnTo>
                  <a:pt x="146868" y="330020"/>
                </a:lnTo>
                <a:lnTo>
                  <a:pt x="146490" y="322751"/>
                </a:lnTo>
                <a:lnTo>
                  <a:pt x="146237" y="315048"/>
                </a:lnTo>
                <a:lnTo>
                  <a:pt x="147021" y="308007"/>
                </a:lnTo>
                <a:lnTo>
                  <a:pt x="148497" y="301408"/>
                </a:lnTo>
                <a:lnTo>
                  <a:pt x="150433" y="295104"/>
                </a:lnTo>
                <a:lnTo>
                  <a:pt x="153629" y="288044"/>
                </a:lnTo>
                <a:lnTo>
                  <a:pt x="157664" y="280479"/>
                </a:lnTo>
                <a:lnTo>
                  <a:pt x="162259" y="272579"/>
                </a:lnTo>
                <a:lnTo>
                  <a:pt x="168180" y="264455"/>
                </a:lnTo>
                <a:lnTo>
                  <a:pt x="174985" y="256181"/>
                </a:lnTo>
                <a:lnTo>
                  <a:pt x="182379" y="247807"/>
                </a:lnTo>
                <a:lnTo>
                  <a:pt x="189214" y="239367"/>
                </a:lnTo>
                <a:lnTo>
                  <a:pt x="195675" y="230884"/>
                </a:lnTo>
                <a:lnTo>
                  <a:pt x="201887" y="222370"/>
                </a:lnTo>
                <a:lnTo>
                  <a:pt x="209839" y="213837"/>
                </a:lnTo>
                <a:lnTo>
                  <a:pt x="218950" y="205291"/>
                </a:lnTo>
                <a:lnTo>
                  <a:pt x="228834" y="196736"/>
                </a:lnTo>
                <a:lnTo>
                  <a:pt x="237329" y="189127"/>
                </a:lnTo>
                <a:lnTo>
                  <a:pt x="251847" y="175594"/>
                </a:lnTo>
                <a:lnTo>
                  <a:pt x="259338" y="169317"/>
                </a:lnTo>
                <a:lnTo>
                  <a:pt x="267190" y="163229"/>
                </a:lnTo>
                <a:lnTo>
                  <a:pt x="275281" y="157264"/>
                </a:lnTo>
                <a:lnTo>
                  <a:pt x="291892" y="145557"/>
                </a:lnTo>
                <a:lnTo>
                  <a:pt x="300322" y="139768"/>
                </a:lnTo>
                <a:lnTo>
                  <a:pt x="307847" y="134957"/>
                </a:lnTo>
                <a:lnTo>
                  <a:pt x="314769" y="130796"/>
                </a:lnTo>
                <a:lnTo>
                  <a:pt x="326587" y="123633"/>
                </a:lnTo>
                <a:lnTo>
                  <a:pt x="335015" y="117275"/>
                </a:lnTo>
                <a:lnTo>
                  <a:pt x="344476" y="111275"/>
                </a:lnTo>
                <a:lnTo>
                  <a:pt x="354078" y="106385"/>
                </a:lnTo>
                <a:lnTo>
                  <a:pt x="361520" y="104211"/>
                </a:lnTo>
                <a:lnTo>
                  <a:pt x="371066" y="102988"/>
                </a:lnTo>
                <a:lnTo>
                  <a:pt x="374060" y="103769"/>
                </a:lnTo>
                <a:lnTo>
                  <a:pt x="385763" y="111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(x+10-6y)+(3x+10y)</a:t>
            </a:r>
            <a:endParaRPr lang="en-US" dirty="0"/>
          </a:p>
        </p:txBody>
      </p:sp>
      <p:sp>
        <p:nvSpPr>
          <p:cNvPr id="4" name="SMARTPenAnnotation1500"/>
          <p:cNvSpPr/>
          <p:nvPr/>
        </p:nvSpPr>
        <p:spPr>
          <a:xfrm>
            <a:off x="568747" y="2340397"/>
            <a:ext cx="239926" cy="257071"/>
          </a:xfrm>
          <a:custGeom>
            <a:avLst/>
            <a:gdLst/>
            <a:ahLst/>
            <a:cxnLst/>
            <a:rect l="0" t="0" r="0" b="0"/>
            <a:pathLst>
              <a:path w="239926" h="257071">
                <a:moveTo>
                  <a:pt x="8467" y="8467"/>
                </a:moveTo>
                <a:lnTo>
                  <a:pt x="8467" y="3917"/>
                </a:lnTo>
                <a:lnTo>
                  <a:pt x="7515" y="2576"/>
                </a:lnTo>
                <a:lnTo>
                  <a:pt x="5927" y="1682"/>
                </a:lnTo>
                <a:lnTo>
                  <a:pt x="248" y="0"/>
                </a:lnTo>
                <a:lnTo>
                  <a:pt x="0" y="4477"/>
                </a:lnTo>
                <a:lnTo>
                  <a:pt x="917" y="5807"/>
                </a:lnTo>
                <a:lnTo>
                  <a:pt x="2481" y="6694"/>
                </a:lnTo>
                <a:lnTo>
                  <a:pt x="4477" y="7285"/>
                </a:lnTo>
                <a:lnTo>
                  <a:pt x="5807" y="8632"/>
                </a:lnTo>
                <a:lnTo>
                  <a:pt x="6694" y="10482"/>
                </a:lnTo>
                <a:lnTo>
                  <a:pt x="7285" y="12668"/>
                </a:lnTo>
                <a:lnTo>
                  <a:pt x="8632" y="14125"/>
                </a:lnTo>
                <a:lnTo>
                  <a:pt x="10482" y="15097"/>
                </a:lnTo>
                <a:lnTo>
                  <a:pt x="12668" y="15745"/>
                </a:lnTo>
                <a:lnTo>
                  <a:pt x="17637" y="19004"/>
                </a:lnTo>
                <a:lnTo>
                  <a:pt x="23020" y="23628"/>
                </a:lnTo>
                <a:lnTo>
                  <a:pt x="28588" y="28858"/>
                </a:lnTo>
                <a:lnTo>
                  <a:pt x="37077" y="37158"/>
                </a:lnTo>
                <a:lnTo>
                  <a:pt x="39923" y="40929"/>
                </a:lnTo>
                <a:lnTo>
                  <a:pt x="42773" y="45349"/>
                </a:lnTo>
                <a:lnTo>
                  <a:pt x="45625" y="50200"/>
                </a:lnTo>
                <a:lnTo>
                  <a:pt x="51334" y="58130"/>
                </a:lnTo>
                <a:lnTo>
                  <a:pt x="57999" y="65783"/>
                </a:lnTo>
                <a:lnTo>
                  <a:pt x="67312" y="75533"/>
                </a:lnTo>
                <a:lnTo>
                  <a:pt x="71509" y="80801"/>
                </a:lnTo>
                <a:lnTo>
                  <a:pt x="75260" y="86217"/>
                </a:lnTo>
                <a:lnTo>
                  <a:pt x="78714" y="91733"/>
                </a:lnTo>
                <a:lnTo>
                  <a:pt x="81968" y="97315"/>
                </a:lnTo>
                <a:lnTo>
                  <a:pt x="85090" y="102942"/>
                </a:lnTo>
                <a:lnTo>
                  <a:pt x="91100" y="114274"/>
                </a:lnTo>
                <a:lnTo>
                  <a:pt x="96945" y="125660"/>
                </a:lnTo>
                <a:lnTo>
                  <a:pt x="99838" y="130411"/>
                </a:lnTo>
                <a:lnTo>
                  <a:pt x="105591" y="138230"/>
                </a:lnTo>
                <a:lnTo>
                  <a:pt x="108459" y="142601"/>
                </a:lnTo>
                <a:lnTo>
                  <a:pt x="111324" y="147420"/>
                </a:lnTo>
                <a:lnTo>
                  <a:pt x="114186" y="152537"/>
                </a:lnTo>
                <a:lnTo>
                  <a:pt x="118951" y="156901"/>
                </a:lnTo>
                <a:lnTo>
                  <a:pt x="124986" y="160764"/>
                </a:lnTo>
                <a:lnTo>
                  <a:pt x="131866" y="164291"/>
                </a:lnTo>
                <a:lnTo>
                  <a:pt x="137406" y="168547"/>
                </a:lnTo>
                <a:lnTo>
                  <a:pt x="142051" y="173290"/>
                </a:lnTo>
                <a:lnTo>
                  <a:pt x="146101" y="178357"/>
                </a:lnTo>
                <a:lnTo>
                  <a:pt x="149753" y="183640"/>
                </a:lnTo>
                <a:lnTo>
                  <a:pt x="153140" y="189066"/>
                </a:lnTo>
                <a:lnTo>
                  <a:pt x="156351" y="194589"/>
                </a:lnTo>
                <a:lnTo>
                  <a:pt x="160397" y="199224"/>
                </a:lnTo>
                <a:lnTo>
                  <a:pt x="164998" y="203266"/>
                </a:lnTo>
                <a:lnTo>
                  <a:pt x="169972" y="206913"/>
                </a:lnTo>
                <a:lnTo>
                  <a:pt x="174239" y="210297"/>
                </a:lnTo>
                <a:lnTo>
                  <a:pt x="181521" y="216597"/>
                </a:lnTo>
                <a:lnTo>
                  <a:pt x="187933" y="222572"/>
                </a:lnTo>
                <a:lnTo>
                  <a:pt x="203909" y="238220"/>
                </a:lnTo>
                <a:lnTo>
                  <a:pt x="217415" y="251707"/>
                </a:lnTo>
                <a:lnTo>
                  <a:pt x="220156" y="253495"/>
                </a:lnTo>
                <a:lnTo>
                  <a:pt x="227612" y="256011"/>
                </a:lnTo>
                <a:lnTo>
                  <a:pt x="230860" y="256931"/>
                </a:lnTo>
                <a:lnTo>
                  <a:pt x="238073" y="257052"/>
                </a:lnTo>
                <a:lnTo>
                  <a:pt x="239925" y="257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501"/>
          <p:cNvSpPr/>
          <p:nvPr/>
        </p:nvSpPr>
        <p:spPr>
          <a:xfrm>
            <a:off x="577214" y="2374582"/>
            <a:ext cx="197169" cy="231458"/>
          </a:xfrm>
          <a:custGeom>
            <a:avLst/>
            <a:gdLst/>
            <a:ahLst/>
            <a:cxnLst/>
            <a:rect l="0" t="0" r="0" b="0"/>
            <a:pathLst>
              <a:path w="197169" h="231458">
                <a:moveTo>
                  <a:pt x="197168" y="0"/>
                </a:moveTo>
                <a:lnTo>
                  <a:pt x="188605" y="0"/>
                </a:lnTo>
                <a:lnTo>
                  <a:pt x="175825" y="12770"/>
                </a:lnTo>
                <a:lnTo>
                  <a:pt x="173415" y="16134"/>
                </a:lnTo>
                <a:lnTo>
                  <a:pt x="170855" y="20281"/>
                </a:lnTo>
                <a:lnTo>
                  <a:pt x="168196" y="24950"/>
                </a:lnTo>
                <a:lnTo>
                  <a:pt x="165471" y="29016"/>
                </a:lnTo>
                <a:lnTo>
                  <a:pt x="159903" y="36074"/>
                </a:lnTo>
                <a:lnTo>
                  <a:pt x="154253" y="42385"/>
                </a:lnTo>
                <a:lnTo>
                  <a:pt x="148567" y="49318"/>
                </a:lnTo>
                <a:lnTo>
                  <a:pt x="145717" y="53834"/>
                </a:lnTo>
                <a:lnTo>
                  <a:pt x="142865" y="58749"/>
                </a:lnTo>
                <a:lnTo>
                  <a:pt x="137156" y="69291"/>
                </a:lnTo>
                <a:lnTo>
                  <a:pt x="134300" y="74769"/>
                </a:lnTo>
                <a:lnTo>
                  <a:pt x="130491" y="80326"/>
                </a:lnTo>
                <a:lnTo>
                  <a:pt x="126047" y="85936"/>
                </a:lnTo>
                <a:lnTo>
                  <a:pt x="121179" y="91581"/>
                </a:lnTo>
                <a:lnTo>
                  <a:pt x="116028" y="97249"/>
                </a:lnTo>
                <a:lnTo>
                  <a:pt x="105226" y="108627"/>
                </a:lnTo>
                <a:lnTo>
                  <a:pt x="100631" y="114328"/>
                </a:lnTo>
                <a:lnTo>
                  <a:pt x="96615" y="120034"/>
                </a:lnTo>
                <a:lnTo>
                  <a:pt x="92985" y="125743"/>
                </a:lnTo>
                <a:lnTo>
                  <a:pt x="88660" y="130501"/>
                </a:lnTo>
                <a:lnTo>
                  <a:pt x="83872" y="134626"/>
                </a:lnTo>
                <a:lnTo>
                  <a:pt x="78775" y="138328"/>
                </a:lnTo>
                <a:lnTo>
                  <a:pt x="74424" y="142701"/>
                </a:lnTo>
                <a:lnTo>
                  <a:pt x="70571" y="147522"/>
                </a:lnTo>
                <a:lnTo>
                  <a:pt x="67050" y="152640"/>
                </a:lnTo>
                <a:lnTo>
                  <a:pt x="63750" y="157958"/>
                </a:lnTo>
                <a:lnTo>
                  <a:pt x="60598" y="163408"/>
                </a:lnTo>
                <a:lnTo>
                  <a:pt x="57544" y="168946"/>
                </a:lnTo>
                <a:lnTo>
                  <a:pt x="54555" y="173591"/>
                </a:lnTo>
                <a:lnTo>
                  <a:pt x="51610" y="177639"/>
                </a:lnTo>
                <a:lnTo>
                  <a:pt x="48694" y="181291"/>
                </a:lnTo>
                <a:lnTo>
                  <a:pt x="45455" y="187889"/>
                </a:lnTo>
                <a:lnTo>
                  <a:pt x="44591" y="190982"/>
                </a:lnTo>
                <a:lnTo>
                  <a:pt x="41091" y="196959"/>
                </a:lnTo>
                <a:lnTo>
                  <a:pt x="36360" y="202790"/>
                </a:lnTo>
                <a:lnTo>
                  <a:pt x="31083" y="208556"/>
                </a:lnTo>
                <a:lnTo>
                  <a:pt x="29295" y="211427"/>
                </a:lnTo>
                <a:lnTo>
                  <a:pt x="27308" y="217158"/>
                </a:lnTo>
                <a:lnTo>
                  <a:pt x="25825" y="219067"/>
                </a:lnTo>
                <a:lnTo>
                  <a:pt x="23884" y="220340"/>
                </a:lnTo>
                <a:lnTo>
                  <a:pt x="21638" y="221188"/>
                </a:lnTo>
                <a:lnTo>
                  <a:pt x="20140" y="222706"/>
                </a:lnTo>
                <a:lnTo>
                  <a:pt x="19142" y="224671"/>
                </a:lnTo>
                <a:lnTo>
                  <a:pt x="17540" y="230117"/>
                </a:lnTo>
                <a:lnTo>
                  <a:pt x="16456" y="230564"/>
                </a:lnTo>
                <a:lnTo>
                  <a:pt x="10412" y="231281"/>
                </a:lnTo>
                <a:lnTo>
                  <a:pt x="6578" y="231405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02"/>
          <p:cNvSpPr/>
          <p:nvPr/>
        </p:nvSpPr>
        <p:spPr>
          <a:xfrm>
            <a:off x="928687" y="2503170"/>
            <a:ext cx="222886" cy="8573"/>
          </a:xfrm>
          <a:custGeom>
            <a:avLst/>
            <a:gdLst/>
            <a:ahLst/>
            <a:cxnLst/>
            <a:rect l="0" t="0" r="0" b="0"/>
            <a:pathLst>
              <a:path w="222886" h="8573">
                <a:moveTo>
                  <a:pt x="0" y="8572"/>
                </a:moveTo>
                <a:lnTo>
                  <a:pt x="4551" y="4021"/>
                </a:lnTo>
                <a:lnTo>
                  <a:pt x="6844" y="2681"/>
                </a:lnTo>
                <a:lnTo>
                  <a:pt x="9325" y="1787"/>
                </a:lnTo>
                <a:lnTo>
                  <a:pt x="11932" y="1191"/>
                </a:lnTo>
                <a:lnTo>
                  <a:pt x="14622" y="794"/>
                </a:lnTo>
                <a:lnTo>
                  <a:pt x="17368" y="529"/>
                </a:lnTo>
                <a:lnTo>
                  <a:pt x="20151" y="352"/>
                </a:lnTo>
                <a:lnTo>
                  <a:pt x="25784" y="157"/>
                </a:lnTo>
                <a:lnTo>
                  <a:pt x="36849" y="46"/>
                </a:lnTo>
                <a:lnTo>
                  <a:pt x="160020" y="0"/>
                </a:lnTo>
                <a:lnTo>
                  <a:pt x="164783" y="952"/>
                </a:lnTo>
                <a:lnTo>
                  <a:pt x="168910" y="2540"/>
                </a:lnTo>
                <a:lnTo>
                  <a:pt x="172614" y="4550"/>
                </a:lnTo>
                <a:lnTo>
                  <a:pt x="176989" y="5891"/>
                </a:lnTo>
                <a:lnTo>
                  <a:pt x="181810" y="6785"/>
                </a:lnTo>
                <a:lnTo>
                  <a:pt x="186929" y="7380"/>
                </a:lnTo>
                <a:lnTo>
                  <a:pt x="191294" y="7778"/>
                </a:lnTo>
                <a:lnTo>
                  <a:pt x="195157" y="8042"/>
                </a:lnTo>
                <a:lnTo>
                  <a:pt x="198685" y="8219"/>
                </a:lnTo>
                <a:lnTo>
                  <a:pt x="205144" y="8415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03"/>
          <p:cNvSpPr/>
          <p:nvPr/>
        </p:nvSpPr>
        <p:spPr>
          <a:xfrm>
            <a:off x="1240930" y="2366010"/>
            <a:ext cx="82093" cy="274321"/>
          </a:xfrm>
          <a:custGeom>
            <a:avLst/>
            <a:gdLst/>
            <a:ahLst/>
            <a:cxnLst/>
            <a:rect l="0" t="0" r="0" b="0"/>
            <a:pathLst>
              <a:path w="82093" h="274321">
                <a:moveTo>
                  <a:pt x="4939" y="0"/>
                </a:moveTo>
                <a:lnTo>
                  <a:pt x="0" y="0"/>
                </a:lnTo>
                <a:lnTo>
                  <a:pt x="4691" y="0"/>
                </a:lnTo>
                <a:lnTo>
                  <a:pt x="5726" y="952"/>
                </a:lnTo>
                <a:lnTo>
                  <a:pt x="9417" y="4551"/>
                </a:lnTo>
                <a:lnTo>
                  <a:pt x="10782" y="6844"/>
                </a:lnTo>
                <a:lnTo>
                  <a:pt x="12299" y="11931"/>
                </a:lnTo>
                <a:lnTo>
                  <a:pt x="13656" y="14622"/>
                </a:lnTo>
                <a:lnTo>
                  <a:pt x="15513" y="17368"/>
                </a:lnTo>
                <a:lnTo>
                  <a:pt x="17703" y="20151"/>
                </a:lnTo>
                <a:lnTo>
                  <a:pt x="19164" y="22959"/>
                </a:lnTo>
                <a:lnTo>
                  <a:pt x="20786" y="28619"/>
                </a:lnTo>
                <a:lnTo>
                  <a:pt x="21508" y="36849"/>
                </a:lnTo>
                <a:lnTo>
                  <a:pt x="21700" y="41711"/>
                </a:lnTo>
                <a:lnTo>
                  <a:pt x="22781" y="46857"/>
                </a:lnTo>
                <a:lnTo>
                  <a:pt x="24453" y="52193"/>
                </a:lnTo>
                <a:lnTo>
                  <a:pt x="26521" y="57655"/>
                </a:lnTo>
                <a:lnTo>
                  <a:pt x="27900" y="63201"/>
                </a:lnTo>
                <a:lnTo>
                  <a:pt x="28819" y="68804"/>
                </a:lnTo>
                <a:lnTo>
                  <a:pt x="29431" y="74444"/>
                </a:lnTo>
                <a:lnTo>
                  <a:pt x="29840" y="80109"/>
                </a:lnTo>
                <a:lnTo>
                  <a:pt x="30112" y="85791"/>
                </a:lnTo>
                <a:lnTo>
                  <a:pt x="30415" y="98137"/>
                </a:lnTo>
                <a:lnTo>
                  <a:pt x="30549" y="113148"/>
                </a:lnTo>
                <a:lnTo>
                  <a:pt x="31538" y="120200"/>
                </a:lnTo>
                <a:lnTo>
                  <a:pt x="33149" y="126806"/>
                </a:lnTo>
                <a:lnTo>
                  <a:pt x="35176" y="133114"/>
                </a:lnTo>
                <a:lnTo>
                  <a:pt x="36527" y="139225"/>
                </a:lnTo>
                <a:lnTo>
                  <a:pt x="37428" y="145204"/>
                </a:lnTo>
                <a:lnTo>
                  <a:pt x="38028" y="151095"/>
                </a:lnTo>
                <a:lnTo>
                  <a:pt x="39381" y="156928"/>
                </a:lnTo>
                <a:lnTo>
                  <a:pt x="41236" y="162721"/>
                </a:lnTo>
                <a:lnTo>
                  <a:pt x="43424" y="168488"/>
                </a:lnTo>
                <a:lnTo>
                  <a:pt x="45836" y="174238"/>
                </a:lnTo>
                <a:lnTo>
                  <a:pt x="48396" y="179976"/>
                </a:lnTo>
                <a:lnTo>
                  <a:pt x="51056" y="185706"/>
                </a:lnTo>
                <a:lnTo>
                  <a:pt x="52829" y="191431"/>
                </a:lnTo>
                <a:lnTo>
                  <a:pt x="54011" y="197153"/>
                </a:lnTo>
                <a:lnTo>
                  <a:pt x="54798" y="202873"/>
                </a:lnTo>
                <a:lnTo>
                  <a:pt x="56276" y="207639"/>
                </a:lnTo>
                <a:lnTo>
                  <a:pt x="58214" y="211768"/>
                </a:lnTo>
                <a:lnTo>
                  <a:pt x="60458" y="215474"/>
                </a:lnTo>
                <a:lnTo>
                  <a:pt x="61955" y="219849"/>
                </a:lnTo>
                <a:lnTo>
                  <a:pt x="62952" y="224671"/>
                </a:lnTo>
                <a:lnTo>
                  <a:pt x="63617" y="229790"/>
                </a:lnTo>
                <a:lnTo>
                  <a:pt x="65013" y="234156"/>
                </a:lnTo>
                <a:lnTo>
                  <a:pt x="66896" y="238019"/>
                </a:lnTo>
                <a:lnTo>
                  <a:pt x="69104" y="241547"/>
                </a:lnTo>
                <a:lnTo>
                  <a:pt x="71557" y="248006"/>
                </a:lnTo>
                <a:lnTo>
                  <a:pt x="72647" y="254052"/>
                </a:lnTo>
                <a:lnTo>
                  <a:pt x="73132" y="259914"/>
                </a:lnTo>
                <a:lnTo>
                  <a:pt x="73347" y="265695"/>
                </a:lnTo>
                <a:lnTo>
                  <a:pt x="73510" y="273815"/>
                </a:lnTo>
                <a:lnTo>
                  <a:pt x="76055" y="274095"/>
                </a:lnTo>
                <a:lnTo>
                  <a:pt x="82092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04"/>
          <p:cNvSpPr/>
          <p:nvPr/>
        </p:nvSpPr>
        <p:spPr>
          <a:xfrm>
            <a:off x="1400174" y="2383155"/>
            <a:ext cx="188126" cy="264428"/>
          </a:xfrm>
          <a:custGeom>
            <a:avLst/>
            <a:gdLst/>
            <a:ahLst/>
            <a:cxnLst/>
            <a:rect l="0" t="0" r="0" b="0"/>
            <a:pathLst>
              <a:path w="188126" h="264428">
                <a:moveTo>
                  <a:pt x="17145" y="0"/>
                </a:moveTo>
                <a:lnTo>
                  <a:pt x="32746" y="0"/>
                </a:lnTo>
                <a:lnTo>
                  <a:pt x="33261" y="952"/>
                </a:lnTo>
                <a:lnTo>
                  <a:pt x="34155" y="7380"/>
                </a:lnTo>
                <a:lnTo>
                  <a:pt x="34250" y="12770"/>
                </a:lnTo>
                <a:lnTo>
                  <a:pt x="34289" y="49952"/>
                </a:lnTo>
                <a:lnTo>
                  <a:pt x="33337" y="55209"/>
                </a:lnTo>
                <a:lnTo>
                  <a:pt x="31750" y="60618"/>
                </a:lnTo>
                <a:lnTo>
                  <a:pt x="29739" y="66129"/>
                </a:lnTo>
                <a:lnTo>
                  <a:pt x="27446" y="71709"/>
                </a:lnTo>
                <a:lnTo>
                  <a:pt x="24965" y="77333"/>
                </a:lnTo>
                <a:lnTo>
                  <a:pt x="22359" y="82988"/>
                </a:lnTo>
                <a:lnTo>
                  <a:pt x="20621" y="88662"/>
                </a:lnTo>
                <a:lnTo>
                  <a:pt x="19462" y="94351"/>
                </a:lnTo>
                <a:lnTo>
                  <a:pt x="18690" y="100048"/>
                </a:lnTo>
                <a:lnTo>
                  <a:pt x="18175" y="106703"/>
                </a:lnTo>
                <a:lnTo>
                  <a:pt x="17832" y="113998"/>
                </a:lnTo>
                <a:lnTo>
                  <a:pt x="17603" y="121718"/>
                </a:lnTo>
                <a:lnTo>
                  <a:pt x="16498" y="128770"/>
                </a:lnTo>
                <a:lnTo>
                  <a:pt x="14809" y="135377"/>
                </a:lnTo>
                <a:lnTo>
                  <a:pt x="12730" y="141686"/>
                </a:lnTo>
                <a:lnTo>
                  <a:pt x="12297" y="148750"/>
                </a:lnTo>
                <a:lnTo>
                  <a:pt x="12961" y="156316"/>
                </a:lnTo>
                <a:lnTo>
                  <a:pt x="14356" y="164218"/>
                </a:lnTo>
                <a:lnTo>
                  <a:pt x="15286" y="170439"/>
                </a:lnTo>
                <a:lnTo>
                  <a:pt x="15905" y="175538"/>
                </a:lnTo>
                <a:lnTo>
                  <a:pt x="16319" y="179890"/>
                </a:lnTo>
                <a:lnTo>
                  <a:pt x="16594" y="184697"/>
                </a:lnTo>
                <a:lnTo>
                  <a:pt x="16901" y="195117"/>
                </a:lnTo>
                <a:lnTo>
                  <a:pt x="17935" y="200563"/>
                </a:lnTo>
                <a:lnTo>
                  <a:pt x="19577" y="206098"/>
                </a:lnTo>
                <a:lnTo>
                  <a:pt x="21624" y="211694"/>
                </a:lnTo>
                <a:lnTo>
                  <a:pt x="22989" y="216377"/>
                </a:lnTo>
                <a:lnTo>
                  <a:pt x="24505" y="224120"/>
                </a:lnTo>
                <a:lnTo>
                  <a:pt x="25862" y="228471"/>
                </a:lnTo>
                <a:lnTo>
                  <a:pt x="27719" y="233276"/>
                </a:lnTo>
                <a:lnTo>
                  <a:pt x="29909" y="238385"/>
                </a:lnTo>
                <a:lnTo>
                  <a:pt x="32322" y="241790"/>
                </a:lnTo>
                <a:lnTo>
                  <a:pt x="34883" y="244061"/>
                </a:lnTo>
                <a:lnTo>
                  <a:pt x="40269" y="247536"/>
                </a:lnTo>
                <a:lnTo>
                  <a:pt x="45837" y="252256"/>
                </a:lnTo>
                <a:lnTo>
                  <a:pt x="48656" y="253896"/>
                </a:lnTo>
                <a:lnTo>
                  <a:pt x="54328" y="255717"/>
                </a:lnTo>
                <a:lnTo>
                  <a:pt x="60023" y="259067"/>
                </a:lnTo>
                <a:lnTo>
                  <a:pt x="62876" y="261294"/>
                </a:lnTo>
                <a:lnTo>
                  <a:pt x="68585" y="263768"/>
                </a:lnTo>
                <a:lnTo>
                  <a:pt x="71441" y="264427"/>
                </a:lnTo>
                <a:lnTo>
                  <a:pt x="75250" y="263915"/>
                </a:lnTo>
                <a:lnTo>
                  <a:pt x="79694" y="262621"/>
                </a:lnTo>
                <a:lnTo>
                  <a:pt x="84562" y="260805"/>
                </a:lnTo>
                <a:lnTo>
                  <a:pt x="88760" y="259595"/>
                </a:lnTo>
                <a:lnTo>
                  <a:pt x="92511" y="258788"/>
                </a:lnTo>
                <a:lnTo>
                  <a:pt x="95964" y="258250"/>
                </a:lnTo>
                <a:lnTo>
                  <a:pt x="100171" y="257892"/>
                </a:lnTo>
                <a:lnTo>
                  <a:pt x="104881" y="257653"/>
                </a:lnTo>
                <a:lnTo>
                  <a:pt x="109926" y="257493"/>
                </a:lnTo>
                <a:lnTo>
                  <a:pt x="114242" y="256434"/>
                </a:lnTo>
                <a:lnTo>
                  <a:pt x="118071" y="254776"/>
                </a:lnTo>
                <a:lnTo>
                  <a:pt x="121577" y="252718"/>
                </a:lnTo>
                <a:lnTo>
                  <a:pt x="124866" y="250394"/>
                </a:lnTo>
                <a:lnTo>
                  <a:pt x="128012" y="247891"/>
                </a:lnTo>
                <a:lnTo>
                  <a:pt x="131061" y="245271"/>
                </a:lnTo>
                <a:lnTo>
                  <a:pt x="134047" y="242571"/>
                </a:lnTo>
                <a:lnTo>
                  <a:pt x="139904" y="237032"/>
                </a:lnTo>
                <a:lnTo>
                  <a:pt x="148557" y="228558"/>
                </a:lnTo>
                <a:lnTo>
                  <a:pt x="154291" y="220326"/>
                </a:lnTo>
                <a:lnTo>
                  <a:pt x="157153" y="215464"/>
                </a:lnTo>
                <a:lnTo>
                  <a:pt x="162874" y="207522"/>
                </a:lnTo>
                <a:lnTo>
                  <a:pt x="165732" y="204070"/>
                </a:lnTo>
                <a:lnTo>
                  <a:pt x="167638" y="199864"/>
                </a:lnTo>
                <a:lnTo>
                  <a:pt x="168909" y="195155"/>
                </a:lnTo>
                <a:lnTo>
                  <a:pt x="169756" y="190111"/>
                </a:lnTo>
                <a:lnTo>
                  <a:pt x="171274" y="184843"/>
                </a:lnTo>
                <a:lnTo>
                  <a:pt x="173238" y="179426"/>
                </a:lnTo>
                <a:lnTo>
                  <a:pt x="175499" y="173910"/>
                </a:lnTo>
                <a:lnTo>
                  <a:pt x="177960" y="168327"/>
                </a:lnTo>
                <a:lnTo>
                  <a:pt x="183233" y="157044"/>
                </a:lnTo>
                <a:lnTo>
                  <a:pt x="185021" y="150416"/>
                </a:lnTo>
                <a:lnTo>
                  <a:pt x="186212" y="143140"/>
                </a:lnTo>
                <a:lnTo>
                  <a:pt x="187007" y="135431"/>
                </a:lnTo>
                <a:lnTo>
                  <a:pt x="187536" y="128388"/>
                </a:lnTo>
                <a:lnTo>
                  <a:pt x="187889" y="121786"/>
                </a:lnTo>
                <a:lnTo>
                  <a:pt x="188125" y="115481"/>
                </a:lnTo>
                <a:lnTo>
                  <a:pt x="187329" y="109372"/>
                </a:lnTo>
                <a:lnTo>
                  <a:pt x="185846" y="103395"/>
                </a:lnTo>
                <a:lnTo>
                  <a:pt x="183905" y="97505"/>
                </a:lnTo>
                <a:lnTo>
                  <a:pt x="181659" y="92625"/>
                </a:lnTo>
                <a:lnTo>
                  <a:pt x="176622" y="84664"/>
                </a:lnTo>
                <a:lnTo>
                  <a:pt x="173946" y="80255"/>
                </a:lnTo>
                <a:lnTo>
                  <a:pt x="171209" y="75411"/>
                </a:lnTo>
                <a:lnTo>
                  <a:pt x="168432" y="70276"/>
                </a:lnTo>
                <a:lnTo>
                  <a:pt x="163723" y="65901"/>
                </a:lnTo>
                <a:lnTo>
                  <a:pt x="157727" y="62031"/>
                </a:lnTo>
                <a:lnTo>
                  <a:pt x="150871" y="58499"/>
                </a:lnTo>
                <a:lnTo>
                  <a:pt x="145348" y="55192"/>
                </a:lnTo>
                <a:lnTo>
                  <a:pt x="140714" y="52034"/>
                </a:lnTo>
                <a:lnTo>
                  <a:pt x="136672" y="48977"/>
                </a:lnTo>
                <a:lnTo>
                  <a:pt x="132072" y="45986"/>
                </a:lnTo>
                <a:lnTo>
                  <a:pt x="127101" y="43040"/>
                </a:lnTo>
                <a:lnTo>
                  <a:pt x="121882" y="40123"/>
                </a:lnTo>
                <a:lnTo>
                  <a:pt x="116497" y="38178"/>
                </a:lnTo>
                <a:lnTo>
                  <a:pt x="111002" y="36882"/>
                </a:lnTo>
                <a:lnTo>
                  <a:pt x="105434" y="36018"/>
                </a:lnTo>
                <a:lnTo>
                  <a:pt x="100770" y="34489"/>
                </a:lnTo>
                <a:lnTo>
                  <a:pt x="96707" y="32518"/>
                </a:lnTo>
                <a:lnTo>
                  <a:pt x="93047" y="30251"/>
                </a:lnTo>
                <a:lnTo>
                  <a:pt x="87749" y="28740"/>
                </a:lnTo>
                <a:lnTo>
                  <a:pt x="81359" y="27732"/>
                </a:lnTo>
                <a:lnTo>
                  <a:pt x="74242" y="27060"/>
                </a:lnTo>
                <a:lnTo>
                  <a:pt x="67593" y="27565"/>
                </a:lnTo>
                <a:lnTo>
                  <a:pt x="61254" y="28854"/>
                </a:lnTo>
                <a:lnTo>
                  <a:pt x="55124" y="30666"/>
                </a:lnTo>
                <a:lnTo>
                  <a:pt x="50084" y="31874"/>
                </a:lnTo>
                <a:lnTo>
                  <a:pt x="45772" y="32679"/>
                </a:lnTo>
                <a:lnTo>
                  <a:pt x="41945" y="33216"/>
                </a:lnTo>
                <a:lnTo>
                  <a:pt x="37488" y="33574"/>
                </a:lnTo>
                <a:lnTo>
                  <a:pt x="32612" y="33812"/>
                </a:lnTo>
                <a:lnTo>
                  <a:pt x="19188" y="34148"/>
                </a:lnTo>
                <a:lnTo>
                  <a:pt x="0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05"/>
          <p:cNvSpPr/>
          <p:nvPr/>
        </p:nvSpPr>
        <p:spPr>
          <a:xfrm>
            <a:off x="1700212" y="2521506"/>
            <a:ext cx="197168" cy="15955"/>
          </a:xfrm>
          <a:custGeom>
            <a:avLst/>
            <a:gdLst/>
            <a:ahLst/>
            <a:cxnLst/>
            <a:rect l="0" t="0" r="0" b="0"/>
            <a:pathLst>
              <a:path w="197168" h="15955">
                <a:moveTo>
                  <a:pt x="0" y="7381"/>
                </a:moveTo>
                <a:lnTo>
                  <a:pt x="82988" y="7381"/>
                </a:lnTo>
                <a:lnTo>
                  <a:pt x="88663" y="6429"/>
                </a:lnTo>
                <a:lnTo>
                  <a:pt x="94351" y="4841"/>
                </a:lnTo>
                <a:lnTo>
                  <a:pt x="100048" y="2830"/>
                </a:lnTo>
                <a:lnTo>
                  <a:pt x="105751" y="1489"/>
                </a:lnTo>
                <a:lnTo>
                  <a:pt x="111458" y="596"/>
                </a:lnTo>
                <a:lnTo>
                  <a:pt x="117168" y="0"/>
                </a:lnTo>
                <a:lnTo>
                  <a:pt x="121927" y="555"/>
                </a:lnTo>
                <a:lnTo>
                  <a:pt x="126052" y="1878"/>
                </a:lnTo>
                <a:lnTo>
                  <a:pt x="129755" y="3712"/>
                </a:lnTo>
                <a:lnTo>
                  <a:pt x="134128" y="4935"/>
                </a:lnTo>
                <a:lnTo>
                  <a:pt x="138949" y="5751"/>
                </a:lnTo>
                <a:lnTo>
                  <a:pt x="144068" y="6294"/>
                </a:lnTo>
                <a:lnTo>
                  <a:pt x="149385" y="6656"/>
                </a:lnTo>
                <a:lnTo>
                  <a:pt x="154835" y="6898"/>
                </a:lnTo>
                <a:lnTo>
                  <a:pt x="160373" y="7059"/>
                </a:lnTo>
                <a:lnTo>
                  <a:pt x="165018" y="8119"/>
                </a:lnTo>
                <a:lnTo>
                  <a:pt x="169067" y="9778"/>
                </a:lnTo>
                <a:lnTo>
                  <a:pt x="172719" y="11837"/>
                </a:lnTo>
                <a:lnTo>
                  <a:pt x="177058" y="13209"/>
                </a:lnTo>
                <a:lnTo>
                  <a:pt x="181856" y="14124"/>
                </a:lnTo>
                <a:lnTo>
                  <a:pt x="197167" y="15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06"/>
          <p:cNvSpPr/>
          <p:nvPr/>
        </p:nvSpPr>
        <p:spPr>
          <a:xfrm>
            <a:off x="1948857" y="2357799"/>
            <a:ext cx="248418" cy="299677"/>
          </a:xfrm>
          <a:custGeom>
            <a:avLst/>
            <a:gdLst/>
            <a:ahLst/>
            <a:cxnLst/>
            <a:rect l="0" t="0" r="0" b="0"/>
            <a:pathLst>
              <a:path w="248418" h="299677">
                <a:moveTo>
                  <a:pt x="59965" y="16783"/>
                </a:moveTo>
                <a:lnTo>
                  <a:pt x="68184" y="8563"/>
                </a:lnTo>
                <a:lnTo>
                  <a:pt x="68507" y="861"/>
                </a:lnTo>
                <a:lnTo>
                  <a:pt x="67564" y="453"/>
                </a:lnTo>
                <a:lnTo>
                  <a:pt x="63978" y="0"/>
                </a:lnTo>
                <a:lnTo>
                  <a:pt x="62640" y="832"/>
                </a:lnTo>
                <a:lnTo>
                  <a:pt x="61748" y="2339"/>
                </a:lnTo>
                <a:lnTo>
                  <a:pt x="60317" y="7051"/>
                </a:lnTo>
                <a:lnTo>
                  <a:pt x="55519" y="12418"/>
                </a:lnTo>
                <a:lnTo>
                  <a:pt x="54143" y="14825"/>
                </a:lnTo>
                <a:lnTo>
                  <a:pt x="52615" y="20041"/>
                </a:lnTo>
                <a:lnTo>
                  <a:pt x="51755" y="28332"/>
                </a:lnTo>
                <a:lnTo>
                  <a:pt x="49014" y="36521"/>
                </a:lnTo>
                <a:lnTo>
                  <a:pt x="44620" y="45558"/>
                </a:lnTo>
                <a:lnTo>
                  <a:pt x="39492" y="52749"/>
                </a:lnTo>
                <a:lnTo>
                  <a:pt x="35839" y="56953"/>
                </a:lnTo>
                <a:lnTo>
                  <a:pt x="31499" y="61661"/>
                </a:lnTo>
                <a:lnTo>
                  <a:pt x="26700" y="66704"/>
                </a:lnTo>
                <a:lnTo>
                  <a:pt x="23501" y="71971"/>
                </a:lnTo>
                <a:lnTo>
                  <a:pt x="21368" y="77388"/>
                </a:lnTo>
                <a:lnTo>
                  <a:pt x="19946" y="82904"/>
                </a:lnTo>
                <a:lnTo>
                  <a:pt x="18046" y="88486"/>
                </a:lnTo>
                <a:lnTo>
                  <a:pt x="15826" y="94112"/>
                </a:lnTo>
                <a:lnTo>
                  <a:pt x="13394" y="99769"/>
                </a:lnTo>
                <a:lnTo>
                  <a:pt x="8152" y="111133"/>
                </a:lnTo>
                <a:lnTo>
                  <a:pt x="5420" y="116830"/>
                </a:lnTo>
                <a:lnTo>
                  <a:pt x="3599" y="122534"/>
                </a:lnTo>
                <a:lnTo>
                  <a:pt x="2385" y="128241"/>
                </a:lnTo>
                <a:lnTo>
                  <a:pt x="1576" y="133951"/>
                </a:lnTo>
                <a:lnTo>
                  <a:pt x="1037" y="139662"/>
                </a:lnTo>
                <a:lnTo>
                  <a:pt x="677" y="145375"/>
                </a:lnTo>
                <a:lnTo>
                  <a:pt x="277" y="156803"/>
                </a:lnTo>
                <a:lnTo>
                  <a:pt x="21" y="179661"/>
                </a:lnTo>
                <a:lnTo>
                  <a:pt x="0" y="185376"/>
                </a:lnTo>
                <a:lnTo>
                  <a:pt x="938" y="191091"/>
                </a:lnTo>
                <a:lnTo>
                  <a:pt x="2516" y="196806"/>
                </a:lnTo>
                <a:lnTo>
                  <a:pt x="4521" y="202521"/>
                </a:lnTo>
                <a:lnTo>
                  <a:pt x="9288" y="211411"/>
                </a:lnTo>
                <a:lnTo>
                  <a:pt x="14582" y="219489"/>
                </a:lnTo>
                <a:lnTo>
                  <a:pt x="17327" y="224311"/>
                </a:lnTo>
                <a:lnTo>
                  <a:pt x="20110" y="229430"/>
                </a:lnTo>
                <a:lnTo>
                  <a:pt x="25742" y="237658"/>
                </a:lnTo>
                <a:lnTo>
                  <a:pt x="28577" y="241185"/>
                </a:lnTo>
                <a:lnTo>
                  <a:pt x="32372" y="244490"/>
                </a:lnTo>
                <a:lnTo>
                  <a:pt x="36807" y="247645"/>
                </a:lnTo>
                <a:lnTo>
                  <a:pt x="41669" y="250701"/>
                </a:lnTo>
                <a:lnTo>
                  <a:pt x="46815" y="253691"/>
                </a:lnTo>
                <a:lnTo>
                  <a:pt x="57613" y="259553"/>
                </a:lnTo>
                <a:lnTo>
                  <a:pt x="74402" y="268208"/>
                </a:lnTo>
                <a:lnTo>
                  <a:pt x="79115" y="270125"/>
                </a:lnTo>
                <a:lnTo>
                  <a:pt x="83209" y="271403"/>
                </a:lnTo>
                <a:lnTo>
                  <a:pt x="86891" y="272254"/>
                </a:lnTo>
                <a:lnTo>
                  <a:pt x="92203" y="273775"/>
                </a:lnTo>
                <a:lnTo>
                  <a:pt x="105726" y="278004"/>
                </a:lnTo>
                <a:lnTo>
                  <a:pt x="112379" y="279513"/>
                </a:lnTo>
                <a:lnTo>
                  <a:pt x="118721" y="280519"/>
                </a:lnTo>
                <a:lnTo>
                  <a:pt x="124853" y="281190"/>
                </a:lnTo>
                <a:lnTo>
                  <a:pt x="130846" y="281636"/>
                </a:lnTo>
                <a:lnTo>
                  <a:pt x="136746" y="281935"/>
                </a:lnTo>
                <a:lnTo>
                  <a:pt x="142585" y="282133"/>
                </a:lnTo>
                <a:lnTo>
                  <a:pt x="149335" y="281313"/>
                </a:lnTo>
                <a:lnTo>
                  <a:pt x="156692" y="279814"/>
                </a:lnTo>
                <a:lnTo>
                  <a:pt x="164455" y="277862"/>
                </a:lnTo>
                <a:lnTo>
                  <a:pt x="170583" y="276561"/>
                </a:lnTo>
                <a:lnTo>
                  <a:pt x="175620" y="275693"/>
                </a:lnTo>
                <a:lnTo>
                  <a:pt x="179931" y="275115"/>
                </a:lnTo>
                <a:lnTo>
                  <a:pt x="184710" y="273777"/>
                </a:lnTo>
                <a:lnTo>
                  <a:pt x="189801" y="271932"/>
                </a:lnTo>
                <a:lnTo>
                  <a:pt x="195100" y="269750"/>
                </a:lnTo>
                <a:lnTo>
                  <a:pt x="199585" y="268295"/>
                </a:lnTo>
                <a:lnTo>
                  <a:pt x="207108" y="266679"/>
                </a:lnTo>
                <a:lnTo>
                  <a:pt x="211401" y="265295"/>
                </a:lnTo>
                <a:lnTo>
                  <a:pt x="216167" y="263420"/>
                </a:lnTo>
                <a:lnTo>
                  <a:pt x="221250" y="261218"/>
                </a:lnTo>
                <a:lnTo>
                  <a:pt x="224638" y="257845"/>
                </a:lnTo>
                <a:lnTo>
                  <a:pt x="226897" y="253691"/>
                </a:lnTo>
                <a:lnTo>
                  <a:pt x="230360" y="244948"/>
                </a:lnTo>
                <a:lnTo>
                  <a:pt x="235073" y="237887"/>
                </a:lnTo>
                <a:lnTo>
                  <a:pt x="240344" y="231574"/>
                </a:lnTo>
                <a:lnTo>
                  <a:pt x="243082" y="228557"/>
                </a:lnTo>
                <a:lnTo>
                  <a:pt x="244908" y="225593"/>
                </a:lnTo>
                <a:lnTo>
                  <a:pt x="246937" y="219760"/>
                </a:lnTo>
                <a:lnTo>
                  <a:pt x="248079" y="211121"/>
                </a:lnTo>
                <a:lnTo>
                  <a:pt x="248417" y="202529"/>
                </a:lnTo>
                <a:lnTo>
                  <a:pt x="247513" y="199669"/>
                </a:lnTo>
                <a:lnTo>
                  <a:pt x="243967" y="193951"/>
                </a:lnTo>
                <a:lnTo>
                  <a:pt x="236616" y="185376"/>
                </a:lnTo>
                <a:lnTo>
                  <a:pt x="231187" y="179661"/>
                </a:lnTo>
                <a:lnTo>
                  <a:pt x="228405" y="176804"/>
                </a:lnTo>
                <a:lnTo>
                  <a:pt x="225598" y="174898"/>
                </a:lnTo>
                <a:lnTo>
                  <a:pt x="219940" y="172782"/>
                </a:lnTo>
                <a:lnTo>
                  <a:pt x="214250" y="171841"/>
                </a:lnTo>
                <a:lnTo>
                  <a:pt x="207594" y="171423"/>
                </a:lnTo>
                <a:lnTo>
                  <a:pt x="194088" y="171187"/>
                </a:lnTo>
                <a:lnTo>
                  <a:pt x="177475" y="171101"/>
                </a:lnTo>
                <a:lnTo>
                  <a:pt x="173548" y="172049"/>
                </a:lnTo>
                <a:lnTo>
                  <a:pt x="169024" y="173634"/>
                </a:lnTo>
                <a:lnTo>
                  <a:pt x="164104" y="175643"/>
                </a:lnTo>
                <a:lnTo>
                  <a:pt x="160823" y="177935"/>
                </a:lnTo>
                <a:lnTo>
                  <a:pt x="158636" y="180415"/>
                </a:lnTo>
                <a:lnTo>
                  <a:pt x="155254" y="185711"/>
                </a:lnTo>
                <a:lnTo>
                  <a:pt x="147995" y="195000"/>
                </a:lnTo>
                <a:lnTo>
                  <a:pt x="142587" y="204258"/>
                </a:lnTo>
                <a:lnTo>
                  <a:pt x="137008" y="212183"/>
                </a:lnTo>
                <a:lnTo>
                  <a:pt x="134187" y="215630"/>
                </a:lnTo>
                <a:lnTo>
                  <a:pt x="132306" y="219832"/>
                </a:lnTo>
                <a:lnTo>
                  <a:pt x="131053" y="224539"/>
                </a:lnTo>
                <a:lnTo>
                  <a:pt x="130217" y="229582"/>
                </a:lnTo>
                <a:lnTo>
                  <a:pt x="126748" y="237726"/>
                </a:lnTo>
                <a:lnTo>
                  <a:pt x="124489" y="241230"/>
                </a:lnTo>
                <a:lnTo>
                  <a:pt x="121980" y="250205"/>
                </a:lnTo>
                <a:lnTo>
                  <a:pt x="121311" y="255265"/>
                </a:lnTo>
                <a:lnTo>
                  <a:pt x="118027" y="263428"/>
                </a:lnTo>
                <a:lnTo>
                  <a:pt x="115818" y="266938"/>
                </a:lnTo>
                <a:lnTo>
                  <a:pt x="115298" y="270230"/>
                </a:lnTo>
                <a:lnTo>
                  <a:pt x="115903" y="273378"/>
                </a:lnTo>
                <a:lnTo>
                  <a:pt x="118164" y="279415"/>
                </a:lnTo>
                <a:lnTo>
                  <a:pt x="119169" y="285273"/>
                </a:lnTo>
                <a:lnTo>
                  <a:pt x="120389" y="288169"/>
                </a:lnTo>
                <a:lnTo>
                  <a:pt x="124285" y="293927"/>
                </a:lnTo>
                <a:lnTo>
                  <a:pt x="126658" y="295843"/>
                </a:lnTo>
                <a:lnTo>
                  <a:pt x="129192" y="297120"/>
                </a:lnTo>
                <a:lnTo>
                  <a:pt x="134547" y="298540"/>
                </a:lnTo>
                <a:lnTo>
                  <a:pt x="140103" y="299171"/>
                </a:lnTo>
                <a:lnTo>
                  <a:pt x="145747" y="299451"/>
                </a:lnTo>
                <a:lnTo>
                  <a:pt x="151430" y="299576"/>
                </a:lnTo>
                <a:lnTo>
                  <a:pt x="162835" y="2996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07"/>
          <p:cNvSpPr/>
          <p:nvPr/>
        </p:nvSpPr>
        <p:spPr>
          <a:xfrm>
            <a:off x="2266006" y="2470115"/>
            <a:ext cx="360037" cy="401307"/>
          </a:xfrm>
          <a:custGeom>
            <a:avLst/>
            <a:gdLst/>
            <a:ahLst/>
            <a:cxnLst/>
            <a:rect l="0" t="0" r="0" b="0"/>
            <a:pathLst>
              <a:path w="360037" h="401307">
                <a:moveTo>
                  <a:pt x="8563" y="41627"/>
                </a:moveTo>
                <a:lnTo>
                  <a:pt x="22" y="33086"/>
                </a:lnTo>
                <a:lnTo>
                  <a:pt x="0" y="37615"/>
                </a:lnTo>
                <a:lnTo>
                  <a:pt x="950" y="39905"/>
                </a:lnTo>
                <a:lnTo>
                  <a:pt x="5884" y="47678"/>
                </a:lnTo>
                <a:lnTo>
                  <a:pt x="8722" y="56014"/>
                </a:lnTo>
                <a:lnTo>
                  <a:pt x="15172" y="64517"/>
                </a:lnTo>
                <a:lnTo>
                  <a:pt x="25885" y="75923"/>
                </a:lnTo>
                <a:lnTo>
                  <a:pt x="28684" y="78779"/>
                </a:lnTo>
                <a:lnTo>
                  <a:pt x="30549" y="82587"/>
                </a:lnTo>
                <a:lnTo>
                  <a:pt x="32623" y="91899"/>
                </a:lnTo>
                <a:lnTo>
                  <a:pt x="36084" y="99848"/>
                </a:lnTo>
                <a:lnTo>
                  <a:pt x="43388" y="109678"/>
                </a:lnTo>
                <a:lnTo>
                  <a:pt x="54389" y="121533"/>
                </a:lnTo>
                <a:lnTo>
                  <a:pt x="62585" y="127305"/>
                </a:lnTo>
                <a:lnTo>
                  <a:pt x="67438" y="130178"/>
                </a:lnTo>
                <a:lnTo>
                  <a:pt x="70673" y="133046"/>
                </a:lnTo>
                <a:lnTo>
                  <a:pt x="72830" y="135911"/>
                </a:lnTo>
                <a:lnTo>
                  <a:pt x="74268" y="138773"/>
                </a:lnTo>
                <a:lnTo>
                  <a:pt x="76179" y="140681"/>
                </a:lnTo>
                <a:lnTo>
                  <a:pt x="78405" y="141953"/>
                </a:lnTo>
                <a:lnTo>
                  <a:pt x="80842" y="142801"/>
                </a:lnTo>
                <a:lnTo>
                  <a:pt x="88630" y="143743"/>
                </a:lnTo>
                <a:lnTo>
                  <a:pt x="100050" y="144348"/>
                </a:lnTo>
                <a:lnTo>
                  <a:pt x="111130" y="139902"/>
                </a:lnTo>
                <a:lnTo>
                  <a:pt x="117376" y="137103"/>
                </a:lnTo>
                <a:lnTo>
                  <a:pt x="126330" y="129314"/>
                </a:lnTo>
                <a:lnTo>
                  <a:pt x="135426" y="120419"/>
                </a:lnTo>
                <a:lnTo>
                  <a:pt x="144640" y="111253"/>
                </a:lnTo>
                <a:lnTo>
                  <a:pt x="150004" y="103369"/>
                </a:lnTo>
                <a:lnTo>
                  <a:pt x="153341" y="96691"/>
                </a:lnTo>
                <a:lnTo>
                  <a:pt x="157999" y="90547"/>
                </a:lnTo>
                <a:lnTo>
                  <a:pt x="159622" y="86623"/>
                </a:lnTo>
                <a:lnTo>
                  <a:pt x="161426" y="77183"/>
                </a:lnTo>
                <a:lnTo>
                  <a:pt x="164767" y="69177"/>
                </a:lnTo>
                <a:lnTo>
                  <a:pt x="166992" y="65709"/>
                </a:lnTo>
                <a:lnTo>
                  <a:pt x="169464" y="56775"/>
                </a:lnTo>
                <a:lnTo>
                  <a:pt x="170562" y="47407"/>
                </a:lnTo>
                <a:lnTo>
                  <a:pt x="171050" y="40068"/>
                </a:lnTo>
                <a:lnTo>
                  <a:pt x="172133" y="36778"/>
                </a:lnTo>
                <a:lnTo>
                  <a:pt x="177255" y="27596"/>
                </a:lnTo>
                <a:lnTo>
                  <a:pt x="178787" y="21739"/>
                </a:lnTo>
                <a:lnTo>
                  <a:pt x="178244" y="18843"/>
                </a:lnTo>
                <a:lnTo>
                  <a:pt x="171762" y="7842"/>
                </a:lnTo>
                <a:lnTo>
                  <a:pt x="171469" y="0"/>
                </a:lnTo>
                <a:lnTo>
                  <a:pt x="170507" y="541"/>
                </a:lnTo>
                <a:lnTo>
                  <a:pt x="164062" y="6254"/>
                </a:lnTo>
                <a:lnTo>
                  <a:pt x="163665" y="7568"/>
                </a:lnTo>
                <a:lnTo>
                  <a:pt x="162973" y="19174"/>
                </a:lnTo>
                <a:lnTo>
                  <a:pt x="163891" y="21896"/>
                </a:lnTo>
                <a:lnTo>
                  <a:pt x="167450" y="27460"/>
                </a:lnTo>
                <a:lnTo>
                  <a:pt x="169668" y="35648"/>
                </a:lnTo>
                <a:lnTo>
                  <a:pt x="170258" y="40499"/>
                </a:lnTo>
                <a:lnTo>
                  <a:pt x="171605" y="44685"/>
                </a:lnTo>
                <a:lnTo>
                  <a:pt x="177099" y="56080"/>
                </a:lnTo>
                <a:lnTo>
                  <a:pt x="178718" y="65831"/>
                </a:lnTo>
                <a:lnTo>
                  <a:pt x="181978" y="76514"/>
                </a:lnTo>
                <a:lnTo>
                  <a:pt x="186602" y="88565"/>
                </a:lnTo>
                <a:lnTo>
                  <a:pt x="191831" y="103446"/>
                </a:lnTo>
                <a:lnTo>
                  <a:pt x="194560" y="110462"/>
                </a:lnTo>
                <a:lnTo>
                  <a:pt x="197331" y="117045"/>
                </a:lnTo>
                <a:lnTo>
                  <a:pt x="200131" y="123338"/>
                </a:lnTo>
                <a:lnTo>
                  <a:pt x="201998" y="130391"/>
                </a:lnTo>
                <a:lnTo>
                  <a:pt x="203242" y="137951"/>
                </a:lnTo>
                <a:lnTo>
                  <a:pt x="204072" y="145848"/>
                </a:lnTo>
                <a:lnTo>
                  <a:pt x="205577" y="153970"/>
                </a:lnTo>
                <a:lnTo>
                  <a:pt x="207533" y="162242"/>
                </a:lnTo>
                <a:lnTo>
                  <a:pt x="209790" y="170615"/>
                </a:lnTo>
                <a:lnTo>
                  <a:pt x="212247" y="178101"/>
                </a:lnTo>
                <a:lnTo>
                  <a:pt x="214838" y="184997"/>
                </a:lnTo>
                <a:lnTo>
                  <a:pt x="217517" y="191500"/>
                </a:lnTo>
                <a:lnTo>
                  <a:pt x="220256" y="198692"/>
                </a:lnTo>
                <a:lnTo>
                  <a:pt x="225839" y="214304"/>
                </a:lnTo>
                <a:lnTo>
                  <a:pt x="229614" y="221515"/>
                </a:lnTo>
                <a:lnTo>
                  <a:pt x="234035" y="228227"/>
                </a:lnTo>
                <a:lnTo>
                  <a:pt x="238888" y="234607"/>
                </a:lnTo>
                <a:lnTo>
                  <a:pt x="242123" y="241718"/>
                </a:lnTo>
                <a:lnTo>
                  <a:pt x="244280" y="249316"/>
                </a:lnTo>
                <a:lnTo>
                  <a:pt x="245718" y="257239"/>
                </a:lnTo>
                <a:lnTo>
                  <a:pt x="247629" y="264426"/>
                </a:lnTo>
                <a:lnTo>
                  <a:pt x="249855" y="271122"/>
                </a:lnTo>
                <a:lnTo>
                  <a:pt x="254869" y="283642"/>
                </a:lnTo>
                <a:lnTo>
                  <a:pt x="260273" y="295557"/>
                </a:lnTo>
                <a:lnTo>
                  <a:pt x="262095" y="302354"/>
                </a:lnTo>
                <a:lnTo>
                  <a:pt x="263309" y="309742"/>
                </a:lnTo>
                <a:lnTo>
                  <a:pt x="264119" y="317526"/>
                </a:lnTo>
                <a:lnTo>
                  <a:pt x="265019" y="328714"/>
                </a:lnTo>
                <a:lnTo>
                  <a:pt x="265418" y="337814"/>
                </a:lnTo>
                <a:lnTo>
                  <a:pt x="265675" y="356638"/>
                </a:lnTo>
                <a:lnTo>
                  <a:pt x="265696" y="360219"/>
                </a:lnTo>
                <a:lnTo>
                  <a:pt x="264758" y="363559"/>
                </a:lnTo>
                <a:lnTo>
                  <a:pt x="259839" y="372811"/>
                </a:lnTo>
                <a:lnTo>
                  <a:pt x="257006" y="381585"/>
                </a:lnTo>
                <a:lnTo>
                  <a:pt x="248977" y="392594"/>
                </a:lnTo>
                <a:lnTo>
                  <a:pt x="244157" y="397501"/>
                </a:lnTo>
                <a:lnTo>
                  <a:pt x="241825" y="398891"/>
                </a:lnTo>
                <a:lnTo>
                  <a:pt x="236695" y="400436"/>
                </a:lnTo>
                <a:lnTo>
                  <a:pt x="228452" y="401306"/>
                </a:lnTo>
                <a:lnTo>
                  <a:pt x="220274" y="398969"/>
                </a:lnTo>
                <a:lnTo>
                  <a:pt x="215427" y="397013"/>
                </a:lnTo>
                <a:lnTo>
                  <a:pt x="212195" y="394756"/>
                </a:lnTo>
                <a:lnTo>
                  <a:pt x="210040" y="392299"/>
                </a:lnTo>
                <a:lnTo>
                  <a:pt x="208604" y="389708"/>
                </a:lnTo>
                <a:lnTo>
                  <a:pt x="205741" y="387981"/>
                </a:lnTo>
                <a:lnTo>
                  <a:pt x="192610" y="384598"/>
                </a:lnTo>
                <a:lnTo>
                  <a:pt x="182120" y="380431"/>
                </a:lnTo>
                <a:lnTo>
                  <a:pt x="173647" y="375404"/>
                </a:lnTo>
                <a:lnTo>
                  <a:pt x="170054" y="372730"/>
                </a:lnTo>
                <a:lnTo>
                  <a:pt x="167659" y="369995"/>
                </a:lnTo>
                <a:lnTo>
                  <a:pt x="166062" y="367219"/>
                </a:lnTo>
                <a:lnTo>
                  <a:pt x="164288" y="361595"/>
                </a:lnTo>
                <a:lnTo>
                  <a:pt x="162337" y="352121"/>
                </a:lnTo>
                <a:lnTo>
                  <a:pt x="158504" y="342819"/>
                </a:lnTo>
                <a:lnTo>
                  <a:pt x="158054" y="338624"/>
                </a:lnTo>
                <a:lnTo>
                  <a:pt x="158707" y="334875"/>
                </a:lnTo>
                <a:lnTo>
                  <a:pt x="160094" y="331423"/>
                </a:lnTo>
                <a:lnTo>
                  <a:pt x="161635" y="322508"/>
                </a:lnTo>
                <a:lnTo>
                  <a:pt x="163273" y="311243"/>
                </a:lnTo>
                <a:lnTo>
                  <a:pt x="165043" y="304239"/>
                </a:lnTo>
                <a:lnTo>
                  <a:pt x="167176" y="296711"/>
                </a:lnTo>
                <a:lnTo>
                  <a:pt x="170503" y="289788"/>
                </a:lnTo>
                <a:lnTo>
                  <a:pt x="174625" y="283268"/>
                </a:lnTo>
                <a:lnTo>
                  <a:pt x="179279" y="277016"/>
                </a:lnTo>
                <a:lnTo>
                  <a:pt x="189530" y="262449"/>
                </a:lnTo>
                <a:lnTo>
                  <a:pt x="194930" y="254565"/>
                </a:lnTo>
                <a:lnTo>
                  <a:pt x="201388" y="247403"/>
                </a:lnTo>
                <a:lnTo>
                  <a:pt x="208551" y="240723"/>
                </a:lnTo>
                <a:lnTo>
                  <a:pt x="216183" y="234366"/>
                </a:lnTo>
                <a:lnTo>
                  <a:pt x="224129" y="228222"/>
                </a:lnTo>
                <a:lnTo>
                  <a:pt x="232284" y="222221"/>
                </a:lnTo>
                <a:lnTo>
                  <a:pt x="240578" y="216315"/>
                </a:lnTo>
                <a:lnTo>
                  <a:pt x="248965" y="209521"/>
                </a:lnTo>
                <a:lnTo>
                  <a:pt x="257414" y="202134"/>
                </a:lnTo>
                <a:lnTo>
                  <a:pt x="265903" y="194352"/>
                </a:lnTo>
                <a:lnTo>
                  <a:pt x="273469" y="188211"/>
                </a:lnTo>
                <a:lnTo>
                  <a:pt x="280417" y="183165"/>
                </a:lnTo>
                <a:lnTo>
                  <a:pt x="309807" y="163671"/>
                </a:lnTo>
                <a:lnTo>
                  <a:pt x="316073" y="160137"/>
                </a:lnTo>
                <a:lnTo>
                  <a:pt x="325574" y="156211"/>
                </a:lnTo>
                <a:lnTo>
                  <a:pt x="332972" y="151926"/>
                </a:lnTo>
                <a:lnTo>
                  <a:pt x="336278" y="149449"/>
                </a:lnTo>
                <a:lnTo>
                  <a:pt x="342492" y="146698"/>
                </a:lnTo>
                <a:lnTo>
                  <a:pt x="351345" y="145149"/>
                </a:lnTo>
                <a:lnTo>
                  <a:pt x="354242" y="144932"/>
                </a:lnTo>
                <a:lnTo>
                  <a:pt x="356174" y="145739"/>
                </a:lnTo>
                <a:lnTo>
                  <a:pt x="357461" y="147230"/>
                </a:lnTo>
                <a:lnTo>
                  <a:pt x="360036" y="1530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8"/>
          <p:cNvSpPr/>
          <p:nvPr/>
        </p:nvSpPr>
        <p:spPr>
          <a:xfrm>
            <a:off x="1022984" y="2417445"/>
            <a:ext cx="51436" cy="231458"/>
          </a:xfrm>
          <a:custGeom>
            <a:avLst/>
            <a:gdLst/>
            <a:ahLst/>
            <a:cxnLst/>
            <a:rect l="0" t="0" r="0" b="0"/>
            <a:pathLst>
              <a:path w="51436" h="231458">
                <a:moveTo>
                  <a:pt x="0" y="17144"/>
                </a:moveTo>
                <a:lnTo>
                  <a:pt x="0" y="0"/>
                </a:lnTo>
                <a:lnTo>
                  <a:pt x="4551" y="0"/>
                </a:lnTo>
                <a:lnTo>
                  <a:pt x="6844" y="952"/>
                </a:lnTo>
                <a:lnTo>
                  <a:pt x="9326" y="2540"/>
                </a:lnTo>
                <a:lnTo>
                  <a:pt x="11932" y="4550"/>
                </a:lnTo>
                <a:lnTo>
                  <a:pt x="14622" y="6844"/>
                </a:lnTo>
                <a:lnTo>
                  <a:pt x="17368" y="9325"/>
                </a:lnTo>
                <a:lnTo>
                  <a:pt x="22960" y="14622"/>
                </a:lnTo>
                <a:lnTo>
                  <a:pt x="28619" y="20151"/>
                </a:lnTo>
                <a:lnTo>
                  <a:pt x="30510" y="22959"/>
                </a:lnTo>
                <a:lnTo>
                  <a:pt x="31770" y="25783"/>
                </a:lnTo>
                <a:lnTo>
                  <a:pt x="32610" y="28619"/>
                </a:lnTo>
                <a:lnTo>
                  <a:pt x="35075" y="32414"/>
                </a:lnTo>
                <a:lnTo>
                  <a:pt x="38624" y="36849"/>
                </a:lnTo>
                <a:lnTo>
                  <a:pt x="42894" y="41711"/>
                </a:lnTo>
                <a:lnTo>
                  <a:pt x="45741" y="45905"/>
                </a:lnTo>
                <a:lnTo>
                  <a:pt x="47639" y="49653"/>
                </a:lnTo>
                <a:lnTo>
                  <a:pt x="48905" y="53104"/>
                </a:lnTo>
                <a:lnTo>
                  <a:pt x="49748" y="57310"/>
                </a:lnTo>
                <a:lnTo>
                  <a:pt x="50311" y="62019"/>
                </a:lnTo>
                <a:lnTo>
                  <a:pt x="50686" y="67064"/>
                </a:lnTo>
                <a:lnTo>
                  <a:pt x="50936" y="73284"/>
                </a:lnTo>
                <a:lnTo>
                  <a:pt x="51287" y="94738"/>
                </a:lnTo>
                <a:lnTo>
                  <a:pt x="51435" y="217159"/>
                </a:lnTo>
                <a:lnTo>
                  <a:pt x="50483" y="220020"/>
                </a:lnTo>
                <a:lnTo>
                  <a:pt x="48895" y="222880"/>
                </a:lnTo>
                <a:lnTo>
                  <a:pt x="42863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09"/>
          <p:cNvSpPr/>
          <p:nvPr/>
        </p:nvSpPr>
        <p:spPr>
          <a:xfrm>
            <a:off x="2728912" y="2477452"/>
            <a:ext cx="274321" cy="25709"/>
          </a:xfrm>
          <a:custGeom>
            <a:avLst/>
            <a:gdLst/>
            <a:ahLst/>
            <a:cxnLst/>
            <a:rect l="0" t="0" r="0" b="0"/>
            <a:pathLst>
              <a:path w="274321" h="25709">
                <a:moveTo>
                  <a:pt x="0" y="17145"/>
                </a:moveTo>
                <a:lnTo>
                  <a:pt x="4551" y="17145"/>
                </a:lnTo>
                <a:lnTo>
                  <a:pt x="5892" y="18098"/>
                </a:lnTo>
                <a:lnTo>
                  <a:pt x="6785" y="19685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0"/>
                </a:lnTo>
                <a:lnTo>
                  <a:pt x="15849" y="25365"/>
                </a:lnTo>
                <a:lnTo>
                  <a:pt x="21649" y="25561"/>
                </a:lnTo>
                <a:lnTo>
                  <a:pt x="50033" y="25708"/>
                </a:lnTo>
                <a:lnTo>
                  <a:pt x="54310" y="24759"/>
                </a:lnTo>
                <a:lnTo>
                  <a:pt x="58114" y="23174"/>
                </a:lnTo>
                <a:lnTo>
                  <a:pt x="61603" y="21164"/>
                </a:lnTo>
                <a:lnTo>
                  <a:pt x="65834" y="19825"/>
                </a:lnTo>
                <a:lnTo>
                  <a:pt x="70559" y="18931"/>
                </a:lnTo>
                <a:lnTo>
                  <a:pt x="75614" y="18336"/>
                </a:lnTo>
                <a:lnTo>
                  <a:pt x="80890" y="17939"/>
                </a:lnTo>
                <a:lnTo>
                  <a:pt x="86311" y="17674"/>
                </a:lnTo>
                <a:lnTo>
                  <a:pt x="91831" y="17498"/>
                </a:lnTo>
                <a:lnTo>
                  <a:pt x="97416" y="16428"/>
                </a:lnTo>
                <a:lnTo>
                  <a:pt x="103044" y="14762"/>
                </a:lnTo>
                <a:lnTo>
                  <a:pt x="108701" y="12699"/>
                </a:lnTo>
                <a:lnTo>
                  <a:pt x="115330" y="11323"/>
                </a:lnTo>
                <a:lnTo>
                  <a:pt x="122606" y="10406"/>
                </a:lnTo>
                <a:lnTo>
                  <a:pt x="130315" y="9795"/>
                </a:lnTo>
                <a:lnTo>
                  <a:pt x="137359" y="8435"/>
                </a:lnTo>
                <a:lnTo>
                  <a:pt x="143960" y="6576"/>
                </a:lnTo>
                <a:lnTo>
                  <a:pt x="150266" y="4384"/>
                </a:lnTo>
                <a:lnTo>
                  <a:pt x="156375" y="2923"/>
                </a:lnTo>
                <a:lnTo>
                  <a:pt x="162352" y="1948"/>
                </a:lnTo>
                <a:lnTo>
                  <a:pt x="168242" y="1299"/>
                </a:lnTo>
                <a:lnTo>
                  <a:pt x="175027" y="866"/>
                </a:lnTo>
                <a:lnTo>
                  <a:pt x="182407" y="577"/>
                </a:lnTo>
                <a:lnTo>
                  <a:pt x="205682" y="114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10"/>
          <p:cNvSpPr/>
          <p:nvPr/>
        </p:nvSpPr>
        <p:spPr>
          <a:xfrm>
            <a:off x="2814637" y="2408872"/>
            <a:ext cx="94299" cy="231459"/>
          </a:xfrm>
          <a:custGeom>
            <a:avLst/>
            <a:gdLst/>
            <a:ahLst/>
            <a:cxnLst/>
            <a:rect l="0" t="0" r="0" b="0"/>
            <a:pathLst>
              <a:path w="94299" h="231459">
                <a:moveTo>
                  <a:pt x="0" y="0"/>
                </a:moveTo>
                <a:lnTo>
                  <a:pt x="0" y="50281"/>
                </a:lnTo>
                <a:lnTo>
                  <a:pt x="952" y="54476"/>
                </a:lnTo>
                <a:lnTo>
                  <a:pt x="2540" y="58225"/>
                </a:lnTo>
                <a:lnTo>
                  <a:pt x="4551" y="61676"/>
                </a:lnTo>
                <a:lnTo>
                  <a:pt x="5892" y="65883"/>
                </a:lnTo>
                <a:lnTo>
                  <a:pt x="6785" y="70592"/>
                </a:lnTo>
                <a:lnTo>
                  <a:pt x="7381" y="75636"/>
                </a:lnTo>
                <a:lnTo>
                  <a:pt x="8731" y="79952"/>
                </a:lnTo>
                <a:lnTo>
                  <a:pt x="10583" y="83781"/>
                </a:lnTo>
                <a:lnTo>
                  <a:pt x="12770" y="87287"/>
                </a:lnTo>
                <a:lnTo>
                  <a:pt x="14228" y="91529"/>
                </a:lnTo>
                <a:lnTo>
                  <a:pt x="15201" y="96262"/>
                </a:lnTo>
                <a:lnTo>
                  <a:pt x="15849" y="101322"/>
                </a:lnTo>
                <a:lnTo>
                  <a:pt x="17233" y="105648"/>
                </a:lnTo>
                <a:lnTo>
                  <a:pt x="19109" y="109485"/>
                </a:lnTo>
                <a:lnTo>
                  <a:pt x="21312" y="112995"/>
                </a:lnTo>
                <a:lnTo>
                  <a:pt x="23733" y="116287"/>
                </a:lnTo>
                <a:lnTo>
                  <a:pt x="26299" y="119435"/>
                </a:lnTo>
                <a:lnTo>
                  <a:pt x="28963" y="122486"/>
                </a:lnTo>
                <a:lnTo>
                  <a:pt x="31691" y="126425"/>
                </a:lnTo>
                <a:lnTo>
                  <a:pt x="34462" y="130956"/>
                </a:lnTo>
                <a:lnTo>
                  <a:pt x="37262" y="135881"/>
                </a:lnTo>
                <a:lnTo>
                  <a:pt x="42913" y="146434"/>
                </a:lnTo>
                <a:lnTo>
                  <a:pt x="45754" y="151915"/>
                </a:lnTo>
                <a:lnTo>
                  <a:pt x="48600" y="156522"/>
                </a:lnTo>
                <a:lnTo>
                  <a:pt x="51450" y="160545"/>
                </a:lnTo>
                <a:lnTo>
                  <a:pt x="54302" y="164180"/>
                </a:lnTo>
                <a:lnTo>
                  <a:pt x="56204" y="168509"/>
                </a:lnTo>
                <a:lnTo>
                  <a:pt x="57472" y="173299"/>
                </a:lnTo>
                <a:lnTo>
                  <a:pt x="58317" y="178398"/>
                </a:lnTo>
                <a:lnTo>
                  <a:pt x="59833" y="182749"/>
                </a:lnTo>
                <a:lnTo>
                  <a:pt x="61796" y="186603"/>
                </a:lnTo>
                <a:lnTo>
                  <a:pt x="64058" y="190124"/>
                </a:lnTo>
                <a:lnTo>
                  <a:pt x="66517" y="193425"/>
                </a:lnTo>
                <a:lnTo>
                  <a:pt x="69110" y="196577"/>
                </a:lnTo>
                <a:lnTo>
                  <a:pt x="71791" y="199632"/>
                </a:lnTo>
                <a:lnTo>
                  <a:pt x="73578" y="202620"/>
                </a:lnTo>
                <a:lnTo>
                  <a:pt x="75564" y="208481"/>
                </a:lnTo>
                <a:lnTo>
                  <a:pt x="77046" y="211377"/>
                </a:lnTo>
                <a:lnTo>
                  <a:pt x="78986" y="214261"/>
                </a:lnTo>
                <a:lnTo>
                  <a:pt x="84394" y="221181"/>
                </a:lnTo>
                <a:lnTo>
                  <a:pt x="85790" y="222702"/>
                </a:lnTo>
                <a:lnTo>
                  <a:pt x="94298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11"/>
          <p:cNvSpPr/>
          <p:nvPr/>
        </p:nvSpPr>
        <p:spPr>
          <a:xfrm>
            <a:off x="3037522" y="2366042"/>
            <a:ext cx="289726" cy="282825"/>
          </a:xfrm>
          <a:custGeom>
            <a:avLst/>
            <a:gdLst/>
            <a:ahLst/>
            <a:cxnLst/>
            <a:rect l="0" t="0" r="0" b="0"/>
            <a:pathLst>
              <a:path w="289726" h="282825">
                <a:moveTo>
                  <a:pt x="0" y="25685"/>
                </a:moveTo>
                <a:lnTo>
                  <a:pt x="4551" y="25685"/>
                </a:lnTo>
                <a:lnTo>
                  <a:pt x="5891" y="24733"/>
                </a:lnTo>
                <a:lnTo>
                  <a:pt x="6785" y="23145"/>
                </a:lnTo>
                <a:lnTo>
                  <a:pt x="7381" y="21134"/>
                </a:lnTo>
                <a:lnTo>
                  <a:pt x="8731" y="19793"/>
                </a:lnTo>
                <a:lnTo>
                  <a:pt x="10583" y="18900"/>
                </a:lnTo>
                <a:lnTo>
                  <a:pt x="16134" y="16954"/>
                </a:lnTo>
                <a:lnTo>
                  <a:pt x="24950" y="12915"/>
                </a:lnTo>
                <a:lnTo>
                  <a:pt x="32679" y="10484"/>
                </a:lnTo>
                <a:lnTo>
                  <a:pt x="40241" y="9404"/>
                </a:lnTo>
                <a:lnTo>
                  <a:pt x="44925" y="9116"/>
                </a:lnTo>
                <a:lnTo>
                  <a:pt x="49953" y="8924"/>
                </a:lnTo>
                <a:lnTo>
                  <a:pt x="55209" y="7844"/>
                </a:lnTo>
                <a:lnTo>
                  <a:pt x="60619" y="6171"/>
                </a:lnTo>
                <a:lnTo>
                  <a:pt x="66130" y="4103"/>
                </a:lnTo>
                <a:lnTo>
                  <a:pt x="74794" y="1806"/>
                </a:lnTo>
                <a:lnTo>
                  <a:pt x="82772" y="785"/>
                </a:lnTo>
                <a:lnTo>
                  <a:pt x="87566" y="512"/>
                </a:lnTo>
                <a:lnTo>
                  <a:pt x="97973" y="210"/>
                </a:lnTo>
                <a:lnTo>
                  <a:pt x="125838" y="0"/>
                </a:lnTo>
                <a:lnTo>
                  <a:pt x="130564" y="941"/>
                </a:lnTo>
                <a:lnTo>
                  <a:pt x="138356" y="4528"/>
                </a:lnTo>
                <a:lnTo>
                  <a:pt x="142720" y="5865"/>
                </a:lnTo>
                <a:lnTo>
                  <a:pt x="147534" y="6757"/>
                </a:lnTo>
                <a:lnTo>
                  <a:pt x="152649" y="7351"/>
                </a:lnTo>
                <a:lnTo>
                  <a:pt x="156058" y="8700"/>
                </a:lnTo>
                <a:lnTo>
                  <a:pt x="158331" y="10552"/>
                </a:lnTo>
                <a:lnTo>
                  <a:pt x="159847" y="12739"/>
                </a:lnTo>
                <a:lnTo>
                  <a:pt x="161530" y="17709"/>
                </a:lnTo>
                <a:lnTo>
                  <a:pt x="162478" y="25862"/>
                </a:lnTo>
                <a:lnTo>
                  <a:pt x="162700" y="32431"/>
                </a:lnTo>
                <a:lnTo>
                  <a:pt x="162799" y="41701"/>
                </a:lnTo>
                <a:lnTo>
                  <a:pt x="161873" y="45887"/>
                </a:lnTo>
                <a:lnTo>
                  <a:pt x="158303" y="53079"/>
                </a:lnTo>
                <a:lnTo>
                  <a:pt x="155065" y="57282"/>
                </a:lnTo>
                <a:lnTo>
                  <a:pt x="151002" y="61990"/>
                </a:lnTo>
                <a:lnTo>
                  <a:pt x="146388" y="67033"/>
                </a:lnTo>
                <a:lnTo>
                  <a:pt x="142360" y="72301"/>
                </a:lnTo>
                <a:lnTo>
                  <a:pt x="138721" y="77717"/>
                </a:lnTo>
                <a:lnTo>
                  <a:pt x="135343" y="83233"/>
                </a:lnTo>
                <a:lnTo>
                  <a:pt x="129050" y="91902"/>
                </a:lnTo>
                <a:lnTo>
                  <a:pt x="123078" y="98930"/>
                </a:lnTo>
                <a:lnTo>
                  <a:pt x="117249" y="105228"/>
                </a:lnTo>
                <a:lnTo>
                  <a:pt x="115314" y="108241"/>
                </a:lnTo>
                <a:lnTo>
                  <a:pt x="113163" y="114129"/>
                </a:lnTo>
                <a:lnTo>
                  <a:pt x="111637" y="116080"/>
                </a:lnTo>
                <a:lnTo>
                  <a:pt x="109667" y="117381"/>
                </a:lnTo>
                <a:lnTo>
                  <a:pt x="107402" y="118248"/>
                </a:lnTo>
                <a:lnTo>
                  <a:pt x="105891" y="119779"/>
                </a:lnTo>
                <a:lnTo>
                  <a:pt x="104884" y="121752"/>
                </a:lnTo>
                <a:lnTo>
                  <a:pt x="103268" y="127211"/>
                </a:lnTo>
                <a:lnTo>
                  <a:pt x="104088" y="127659"/>
                </a:lnTo>
                <a:lnTo>
                  <a:pt x="110286" y="128437"/>
                </a:lnTo>
                <a:lnTo>
                  <a:pt x="115651" y="123969"/>
                </a:lnTo>
                <a:lnTo>
                  <a:pt x="119010" y="122640"/>
                </a:lnTo>
                <a:lnTo>
                  <a:pt x="127824" y="121164"/>
                </a:lnTo>
                <a:lnTo>
                  <a:pt x="131888" y="119818"/>
                </a:lnTo>
                <a:lnTo>
                  <a:pt x="138944" y="115782"/>
                </a:lnTo>
                <a:lnTo>
                  <a:pt x="147795" y="113353"/>
                </a:lnTo>
                <a:lnTo>
                  <a:pt x="152823" y="112705"/>
                </a:lnTo>
                <a:lnTo>
                  <a:pt x="159032" y="111321"/>
                </a:lnTo>
                <a:lnTo>
                  <a:pt x="166029" y="109446"/>
                </a:lnTo>
                <a:lnTo>
                  <a:pt x="173551" y="107243"/>
                </a:lnTo>
                <a:lnTo>
                  <a:pt x="180471" y="105775"/>
                </a:lnTo>
                <a:lnTo>
                  <a:pt x="186989" y="104795"/>
                </a:lnTo>
                <a:lnTo>
                  <a:pt x="193239" y="104143"/>
                </a:lnTo>
                <a:lnTo>
                  <a:pt x="200264" y="103708"/>
                </a:lnTo>
                <a:lnTo>
                  <a:pt x="215689" y="103224"/>
                </a:lnTo>
                <a:lnTo>
                  <a:pt x="222850" y="104048"/>
                </a:lnTo>
                <a:lnTo>
                  <a:pt x="229529" y="105549"/>
                </a:lnTo>
                <a:lnTo>
                  <a:pt x="235887" y="107503"/>
                </a:lnTo>
                <a:lnTo>
                  <a:pt x="242030" y="109758"/>
                </a:lnTo>
                <a:lnTo>
                  <a:pt x="248031" y="112214"/>
                </a:lnTo>
                <a:lnTo>
                  <a:pt x="253937" y="114803"/>
                </a:lnTo>
                <a:lnTo>
                  <a:pt x="258826" y="116530"/>
                </a:lnTo>
                <a:lnTo>
                  <a:pt x="266799" y="118448"/>
                </a:lnTo>
                <a:lnTo>
                  <a:pt x="270259" y="120864"/>
                </a:lnTo>
                <a:lnTo>
                  <a:pt x="276642" y="128630"/>
                </a:lnTo>
                <a:lnTo>
                  <a:pt x="282655" y="135891"/>
                </a:lnTo>
                <a:lnTo>
                  <a:pt x="285591" y="139161"/>
                </a:lnTo>
                <a:lnTo>
                  <a:pt x="287549" y="143245"/>
                </a:lnTo>
                <a:lnTo>
                  <a:pt x="288855" y="147873"/>
                </a:lnTo>
                <a:lnTo>
                  <a:pt x="289725" y="152864"/>
                </a:lnTo>
                <a:lnTo>
                  <a:pt x="289352" y="158096"/>
                </a:lnTo>
                <a:lnTo>
                  <a:pt x="288152" y="163489"/>
                </a:lnTo>
                <a:lnTo>
                  <a:pt x="286399" y="168990"/>
                </a:lnTo>
                <a:lnTo>
                  <a:pt x="285230" y="174561"/>
                </a:lnTo>
                <a:lnTo>
                  <a:pt x="284451" y="180181"/>
                </a:lnTo>
                <a:lnTo>
                  <a:pt x="283932" y="185832"/>
                </a:lnTo>
                <a:lnTo>
                  <a:pt x="281680" y="191505"/>
                </a:lnTo>
                <a:lnTo>
                  <a:pt x="278274" y="197192"/>
                </a:lnTo>
                <a:lnTo>
                  <a:pt x="274099" y="202888"/>
                </a:lnTo>
                <a:lnTo>
                  <a:pt x="270362" y="208590"/>
                </a:lnTo>
                <a:lnTo>
                  <a:pt x="266919" y="214297"/>
                </a:lnTo>
                <a:lnTo>
                  <a:pt x="263671" y="220006"/>
                </a:lnTo>
                <a:lnTo>
                  <a:pt x="257522" y="231430"/>
                </a:lnTo>
                <a:lnTo>
                  <a:pt x="254549" y="237143"/>
                </a:lnTo>
                <a:lnTo>
                  <a:pt x="249709" y="242857"/>
                </a:lnTo>
                <a:lnTo>
                  <a:pt x="243625" y="248572"/>
                </a:lnTo>
                <a:lnTo>
                  <a:pt x="236712" y="254286"/>
                </a:lnTo>
                <a:lnTo>
                  <a:pt x="231150" y="259048"/>
                </a:lnTo>
                <a:lnTo>
                  <a:pt x="222431" y="266880"/>
                </a:lnTo>
                <a:lnTo>
                  <a:pt x="215381" y="270995"/>
                </a:lnTo>
                <a:lnTo>
                  <a:pt x="208120" y="273777"/>
                </a:lnTo>
                <a:lnTo>
                  <a:pt x="203516" y="275852"/>
                </a:lnTo>
                <a:lnTo>
                  <a:pt x="198543" y="278188"/>
                </a:lnTo>
                <a:lnTo>
                  <a:pt x="190476" y="280784"/>
                </a:lnTo>
                <a:lnTo>
                  <a:pt x="183716" y="281937"/>
                </a:lnTo>
                <a:lnTo>
                  <a:pt x="177537" y="282450"/>
                </a:lnTo>
                <a:lnTo>
                  <a:pt x="168703" y="282738"/>
                </a:lnTo>
                <a:lnTo>
                  <a:pt x="164604" y="282824"/>
                </a:lnTo>
                <a:lnTo>
                  <a:pt x="164028" y="281884"/>
                </a:lnTo>
                <a:lnTo>
                  <a:pt x="163389" y="278299"/>
                </a:lnTo>
                <a:lnTo>
                  <a:pt x="162266" y="276962"/>
                </a:lnTo>
                <a:lnTo>
                  <a:pt x="160565" y="276070"/>
                </a:lnTo>
                <a:lnTo>
                  <a:pt x="158478" y="275476"/>
                </a:lnTo>
                <a:lnTo>
                  <a:pt x="158040" y="274127"/>
                </a:lnTo>
                <a:lnTo>
                  <a:pt x="158700" y="272276"/>
                </a:lnTo>
                <a:lnTo>
                  <a:pt x="162878" y="2657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12"/>
          <p:cNvSpPr/>
          <p:nvPr/>
        </p:nvSpPr>
        <p:spPr>
          <a:xfrm>
            <a:off x="3371850" y="2426017"/>
            <a:ext cx="257176" cy="240031"/>
          </a:xfrm>
          <a:custGeom>
            <a:avLst/>
            <a:gdLst/>
            <a:ahLst/>
            <a:cxnLst/>
            <a:rect l="0" t="0" r="0" b="0"/>
            <a:pathLst>
              <a:path w="257176" h="240031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0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3669" y="15181"/>
                </a:lnTo>
                <a:lnTo>
                  <a:pt x="15600" y="20400"/>
                </a:lnTo>
                <a:lnTo>
                  <a:pt x="18020" y="22172"/>
                </a:lnTo>
                <a:lnTo>
                  <a:pt x="25789" y="24142"/>
                </a:lnTo>
                <a:lnTo>
                  <a:pt x="33051" y="27558"/>
                </a:lnTo>
                <a:lnTo>
                  <a:pt x="36322" y="29802"/>
                </a:lnTo>
                <a:lnTo>
                  <a:pt x="39454" y="33203"/>
                </a:lnTo>
                <a:lnTo>
                  <a:pt x="42495" y="37375"/>
                </a:lnTo>
                <a:lnTo>
                  <a:pt x="45475" y="42062"/>
                </a:lnTo>
                <a:lnTo>
                  <a:pt x="48414" y="46139"/>
                </a:lnTo>
                <a:lnTo>
                  <a:pt x="54219" y="53208"/>
                </a:lnTo>
                <a:lnTo>
                  <a:pt x="59975" y="59526"/>
                </a:lnTo>
                <a:lnTo>
                  <a:pt x="66660" y="66461"/>
                </a:lnTo>
                <a:lnTo>
                  <a:pt x="75982" y="75893"/>
                </a:lnTo>
                <a:lnTo>
                  <a:pt x="80182" y="81075"/>
                </a:lnTo>
                <a:lnTo>
                  <a:pt x="83934" y="86435"/>
                </a:lnTo>
                <a:lnTo>
                  <a:pt x="87389" y="91914"/>
                </a:lnTo>
                <a:lnTo>
                  <a:pt x="92549" y="97471"/>
                </a:lnTo>
                <a:lnTo>
                  <a:pt x="98847" y="103081"/>
                </a:lnTo>
                <a:lnTo>
                  <a:pt x="105903" y="108725"/>
                </a:lnTo>
                <a:lnTo>
                  <a:pt x="111559" y="113441"/>
                </a:lnTo>
                <a:lnTo>
                  <a:pt x="116282" y="117537"/>
                </a:lnTo>
                <a:lnTo>
                  <a:pt x="120384" y="121221"/>
                </a:lnTo>
                <a:lnTo>
                  <a:pt x="130021" y="130394"/>
                </a:lnTo>
                <a:lnTo>
                  <a:pt x="135258" y="135506"/>
                </a:lnTo>
                <a:lnTo>
                  <a:pt x="140654" y="139868"/>
                </a:lnTo>
                <a:lnTo>
                  <a:pt x="146157" y="143728"/>
                </a:lnTo>
                <a:lnTo>
                  <a:pt x="151730" y="147253"/>
                </a:lnTo>
                <a:lnTo>
                  <a:pt x="156398" y="151509"/>
                </a:lnTo>
                <a:lnTo>
                  <a:pt x="160463" y="156251"/>
                </a:lnTo>
                <a:lnTo>
                  <a:pt x="164126" y="161317"/>
                </a:lnTo>
                <a:lnTo>
                  <a:pt x="168472" y="165648"/>
                </a:lnTo>
                <a:lnTo>
                  <a:pt x="173275" y="169487"/>
                </a:lnTo>
                <a:lnTo>
                  <a:pt x="178381" y="172998"/>
                </a:lnTo>
                <a:lnTo>
                  <a:pt x="182738" y="177245"/>
                </a:lnTo>
                <a:lnTo>
                  <a:pt x="186595" y="181981"/>
                </a:lnTo>
                <a:lnTo>
                  <a:pt x="190119" y="187043"/>
                </a:lnTo>
                <a:lnTo>
                  <a:pt x="194373" y="191370"/>
                </a:lnTo>
                <a:lnTo>
                  <a:pt x="199114" y="195208"/>
                </a:lnTo>
                <a:lnTo>
                  <a:pt x="204181" y="198719"/>
                </a:lnTo>
                <a:lnTo>
                  <a:pt x="208510" y="202012"/>
                </a:lnTo>
                <a:lnTo>
                  <a:pt x="215861" y="208210"/>
                </a:lnTo>
                <a:lnTo>
                  <a:pt x="222303" y="214141"/>
                </a:lnTo>
                <a:lnTo>
                  <a:pt x="231285" y="222834"/>
                </a:lnTo>
                <a:lnTo>
                  <a:pt x="234200" y="225709"/>
                </a:lnTo>
                <a:lnTo>
                  <a:pt x="237096" y="227625"/>
                </a:lnTo>
                <a:lnTo>
                  <a:pt x="242853" y="229754"/>
                </a:lnTo>
                <a:lnTo>
                  <a:pt x="244769" y="231274"/>
                </a:lnTo>
                <a:lnTo>
                  <a:pt x="246047" y="233240"/>
                </a:lnTo>
                <a:lnTo>
                  <a:pt x="246898" y="235504"/>
                </a:lnTo>
                <a:lnTo>
                  <a:pt x="248419" y="237012"/>
                </a:lnTo>
                <a:lnTo>
                  <a:pt x="250385" y="238018"/>
                </a:lnTo>
                <a:lnTo>
                  <a:pt x="257175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13"/>
          <p:cNvSpPr/>
          <p:nvPr/>
        </p:nvSpPr>
        <p:spPr>
          <a:xfrm>
            <a:off x="3397567" y="2451735"/>
            <a:ext cx="187405" cy="248603"/>
          </a:xfrm>
          <a:custGeom>
            <a:avLst/>
            <a:gdLst/>
            <a:ahLst/>
            <a:cxnLst/>
            <a:rect l="0" t="0" r="0" b="0"/>
            <a:pathLst>
              <a:path w="187405" h="248603">
                <a:moveTo>
                  <a:pt x="180022" y="0"/>
                </a:moveTo>
                <a:lnTo>
                  <a:pt x="187404" y="0"/>
                </a:lnTo>
                <a:lnTo>
                  <a:pt x="183691" y="0"/>
                </a:lnTo>
                <a:lnTo>
                  <a:pt x="182468" y="952"/>
                </a:lnTo>
                <a:lnTo>
                  <a:pt x="181653" y="2540"/>
                </a:lnTo>
                <a:lnTo>
                  <a:pt x="181110" y="4551"/>
                </a:lnTo>
                <a:lnTo>
                  <a:pt x="177966" y="9325"/>
                </a:lnTo>
                <a:lnTo>
                  <a:pt x="173393" y="15574"/>
                </a:lnTo>
                <a:lnTo>
                  <a:pt x="170840" y="19908"/>
                </a:lnTo>
                <a:lnTo>
                  <a:pt x="168186" y="24702"/>
                </a:lnTo>
                <a:lnTo>
                  <a:pt x="165464" y="28850"/>
                </a:lnTo>
                <a:lnTo>
                  <a:pt x="159900" y="35999"/>
                </a:lnTo>
                <a:lnTo>
                  <a:pt x="157082" y="40192"/>
                </a:lnTo>
                <a:lnTo>
                  <a:pt x="154252" y="44892"/>
                </a:lnTo>
                <a:lnTo>
                  <a:pt x="151412" y="49931"/>
                </a:lnTo>
                <a:lnTo>
                  <a:pt x="147614" y="55194"/>
                </a:lnTo>
                <a:lnTo>
                  <a:pt x="143176" y="60608"/>
                </a:lnTo>
                <a:lnTo>
                  <a:pt x="138314" y="66123"/>
                </a:lnTo>
                <a:lnTo>
                  <a:pt x="127830" y="77330"/>
                </a:lnTo>
                <a:lnTo>
                  <a:pt x="122368" y="82986"/>
                </a:lnTo>
                <a:lnTo>
                  <a:pt x="117773" y="89614"/>
                </a:lnTo>
                <a:lnTo>
                  <a:pt x="113758" y="96890"/>
                </a:lnTo>
                <a:lnTo>
                  <a:pt x="110128" y="104598"/>
                </a:lnTo>
                <a:lnTo>
                  <a:pt x="105804" y="111642"/>
                </a:lnTo>
                <a:lnTo>
                  <a:pt x="101016" y="118243"/>
                </a:lnTo>
                <a:lnTo>
                  <a:pt x="95919" y="124548"/>
                </a:lnTo>
                <a:lnTo>
                  <a:pt x="90616" y="130657"/>
                </a:lnTo>
                <a:lnTo>
                  <a:pt x="85176" y="136634"/>
                </a:lnTo>
                <a:lnTo>
                  <a:pt x="79644" y="142525"/>
                </a:lnTo>
                <a:lnTo>
                  <a:pt x="75003" y="149309"/>
                </a:lnTo>
                <a:lnTo>
                  <a:pt x="70957" y="156689"/>
                </a:lnTo>
                <a:lnTo>
                  <a:pt x="67307" y="164467"/>
                </a:lnTo>
                <a:lnTo>
                  <a:pt x="63922" y="170604"/>
                </a:lnTo>
                <a:lnTo>
                  <a:pt x="60712" y="175649"/>
                </a:lnTo>
                <a:lnTo>
                  <a:pt x="57619" y="179964"/>
                </a:lnTo>
                <a:lnTo>
                  <a:pt x="54606" y="184746"/>
                </a:lnTo>
                <a:lnTo>
                  <a:pt x="51644" y="189839"/>
                </a:lnTo>
                <a:lnTo>
                  <a:pt x="45813" y="200577"/>
                </a:lnTo>
                <a:lnTo>
                  <a:pt x="40046" y="211700"/>
                </a:lnTo>
                <a:lnTo>
                  <a:pt x="36223" y="216381"/>
                </a:lnTo>
                <a:lnTo>
                  <a:pt x="31768" y="220454"/>
                </a:lnTo>
                <a:lnTo>
                  <a:pt x="26894" y="224122"/>
                </a:lnTo>
                <a:lnTo>
                  <a:pt x="23644" y="227519"/>
                </a:lnTo>
                <a:lnTo>
                  <a:pt x="21478" y="230737"/>
                </a:lnTo>
                <a:lnTo>
                  <a:pt x="18001" y="238194"/>
                </a:lnTo>
                <a:lnTo>
                  <a:pt x="12848" y="244037"/>
                </a:lnTo>
                <a:lnTo>
                  <a:pt x="9839" y="247249"/>
                </a:lnTo>
                <a:lnTo>
                  <a:pt x="8465" y="247700"/>
                </a:lnTo>
                <a:lnTo>
                  <a:pt x="2931" y="24833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14"/>
          <p:cNvSpPr/>
          <p:nvPr/>
        </p:nvSpPr>
        <p:spPr>
          <a:xfrm>
            <a:off x="3766184" y="2451735"/>
            <a:ext cx="85726" cy="240030"/>
          </a:xfrm>
          <a:custGeom>
            <a:avLst/>
            <a:gdLst/>
            <a:ahLst/>
            <a:cxnLst/>
            <a:rect l="0" t="0" r="0" b="0"/>
            <a:pathLst>
              <a:path w="85726" h="240030">
                <a:moveTo>
                  <a:pt x="0" y="0"/>
                </a:moveTo>
                <a:lnTo>
                  <a:pt x="0" y="8219"/>
                </a:lnTo>
                <a:lnTo>
                  <a:pt x="2541" y="10955"/>
                </a:lnTo>
                <a:lnTo>
                  <a:pt x="4552" y="13018"/>
                </a:lnTo>
                <a:lnTo>
                  <a:pt x="5892" y="15346"/>
                </a:lnTo>
                <a:lnTo>
                  <a:pt x="7382" y="20473"/>
                </a:lnTo>
                <a:lnTo>
                  <a:pt x="8043" y="25926"/>
                </a:lnTo>
                <a:lnTo>
                  <a:pt x="8220" y="28714"/>
                </a:lnTo>
                <a:lnTo>
                  <a:pt x="9290" y="31525"/>
                </a:lnTo>
                <a:lnTo>
                  <a:pt x="10956" y="34352"/>
                </a:lnTo>
                <a:lnTo>
                  <a:pt x="13019" y="37189"/>
                </a:lnTo>
                <a:lnTo>
                  <a:pt x="14395" y="40985"/>
                </a:lnTo>
                <a:lnTo>
                  <a:pt x="15311" y="45421"/>
                </a:lnTo>
                <a:lnTo>
                  <a:pt x="15923" y="50283"/>
                </a:lnTo>
                <a:lnTo>
                  <a:pt x="17283" y="54477"/>
                </a:lnTo>
                <a:lnTo>
                  <a:pt x="19142" y="58225"/>
                </a:lnTo>
                <a:lnTo>
                  <a:pt x="21334" y="61677"/>
                </a:lnTo>
                <a:lnTo>
                  <a:pt x="23748" y="65883"/>
                </a:lnTo>
                <a:lnTo>
                  <a:pt x="28970" y="75636"/>
                </a:lnTo>
                <a:lnTo>
                  <a:pt x="30743" y="80904"/>
                </a:lnTo>
                <a:lnTo>
                  <a:pt x="31926" y="86321"/>
                </a:lnTo>
                <a:lnTo>
                  <a:pt x="32714" y="91837"/>
                </a:lnTo>
                <a:lnTo>
                  <a:pt x="34192" y="97420"/>
                </a:lnTo>
                <a:lnTo>
                  <a:pt x="36130" y="103046"/>
                </a:lnTo>
                <a:lnTo>
                  <a:pt x="38374" y="108702"/>
                </a:lnTo>
                <a:lnTo>
                  <a:pt x="39871" y="113426"/>
                </a:lnTo>
                <a:lnTo>
                  <a:pt x="40868" y="117527"/>
                </a:lnTo>
                <a:lnTo>
                  <a:pt x="41533" y="121214"/>
                </a:lnTo>
                <a:lnTo>
                  <a:pt x="42929" y="125576"/>
                </a:lnTo>
                <a:lnTo>
                  <a:pt x="44812" y="130390"/>
                </a:lnTo>
                <a:lnTo>
                  <a:pt x="47020" y="135504"/>
                </a:lnTo>
                <a:lnTo>
                  <a:pt x="48492" y="140818"/>
                </a:lnTo>
                <a:lnTo>
                  <a:pt x="49473" y="146266"/>
                </a:lnTo>
                <a:lnTo>
                  <a:pt x="50128" y="151803"/>
                </a:lnTo>
                <a:lnTo>
                  <a:pt x="51516" y="157399"/>
                </a:lnTo>
                <a:lnTo>
                  <a:pt x="53394" y="163035"/>
                </a:lnTo>
                <a:lnTo>
                  <a:pt x="55599" y="168698"/>
                </a:lnTo>
                <a:lnTo>
                  <a:pt x="57069" y="173425"/>
                </a:lnTo>
                <a:lnTo>
                  <a:pt x="58048" y="177529"/>
                </a:lnTo>
                <a:lnTo>
                  <a:pt x="58701" y="181218"/>
                </a:lnTo>
                <a:lnTo>
                  <a:pt x="60090" y="184629"/>
                </a:lnTo>
                <a:lnTo>
                  <a:pt x="61967" y="187856"/>
                </a:lnTo>
                <a:lnTo>
                  <a:pt x="64172" y="190960"/>
                </a:lnTo>
                <a:lnTo>
                  <a:pt x="66594" y="193981"/>
                </a:lnTo>
                <a:lnTo>
                  <a:pt x="69161" y="196948"/>
                </a:lnTo>
                <a:lnTo>
                  <a:pt x="71825" y="199879"/>
                </a:lnTo>
                <a:lnTo>
                  <a:pt x="73601" y="203737"/>
                </a:lnTo>
                <a:lnTo>
                  <a:pt x="74785" y="208215"/>
                </a:lnTo>
                <a:lnTo>
                  <a:pt x="76685" y="219987"/>
                </a:lnTo>
                <a:lnTo>
                  <a:pt x="77794" y="221905"/>
                </a:lnTo>
                <a:lnTo>
                  <a:pt x="79485" y="224137"/>
                </a:lnTo>
                <a:lnTo>
                  <a:pt x="84493" y="230011"/>
                </a:lnTo>
                <a:lnTo>
                  <a:pt x="85178" y="233354"/>
                </a:lnTo>
                <a:lnTo>
                  <a:pt x="85725" y="2400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15"/>
          <p:cNvSpPr/>
          <p:nvPr/>
        </p:nvSpPr>
        <p:spPr>
          <a:xfrm>
            <a:off x="3706177" y="2528919"/>
            <a:ext cx="274321" cy="34259"/>
          </a:xfrm>
          <a:custGeom>
            <a:avLst/>
            <a:gdLst/>
            <a:ahLst/>
            <a:cxnLst/>
            <a:rect l="0" t="0" r="0" b="0"/>
            <a:pathLst>
              <a:path w="274321" h="34259">
                <a:moveTo>
                  <a:pt x="0" y="34258"/>
                </a:moveTo>
                <a:lnTo>
                  <a:pt x="48844" y="34258"/>
                </a:lnTo>
                <a:lnTo>
                  <a:pt x="55422" y="33306"/>
                </a:lnTo>
                <a:lnTo>
                  <a:pt x="62666" y="31718"/>
                </a:lnTo>
                <a:lnTo>
                  <a:pt x="70352" y="29707"/>
                </a:lnTo>
                <a:lnTo>
                  <a:pt x="77381" y="27414"/>
                </a:lnTo>
                <a:lnTo>
                  <a:pt x="83973" y="24933"/>
                </a:lnTo>
                <a:lnTo>
                  <a:pt x="90272" y="22327"/>
                </a:lnTo>
                <a:lnTo>
                  <a:pt x="97328" y="20589"/>
                </a:lnTo>
                <a:lnTo>
                  <a:pt x="104891" y="19430"/>
                </a:lnTo>
                <a:lnTo>
                  <a:pt x="112790" y="18658"/>
                </a:lnTo>
                <a:lnTo>
                  <a:pt x="120913" y="17190"/>
                </a:lnTo>
                <a:lnTo>
                  <a:pt x="129186" y="15260"/>
                </a:lnTo>
                <a:lnTo>
                  <a:pt x="137559" y="13020"/>
                </a:lnTo>
                <a:lnTo>
                  <a:pt x="145999" y="11527"/>
                </a:lnTo>
                <a:lnTo>
                  <a:pt x="154482" y="10532"/>
                </a:lnTo>
                <a:lnTo>
                  <a:pt x="162996" y="9868"/>
                </a:lnTo>
                <a:lnTo>
                  <a:pt x="170576" y="9425"/>
                </a:lnTo>
                <a:lnTo>
                  <a:pt x="184080" y="8934"/>
                </a:lnTo>
                <a:lnTo>
                  <a:pt x="190347" y="7850"/>
                </a:lnTo>
                <a:lnTo>
                  <a:pt x="196431" y="6175"/>
                </a:lnTo>
                <a:lnTo>
                  <a:pt x="202391" y="4106"/>
                </a:lnTo>
                <a:lnTo>
                  <a:pt x="209223" y="2727"/>
                </a:lnTo>
                <a:lnTo>
                  <a:pt x="216634" y="1807"/>
                </a:lnTo>
                <a:lnTo>
                  <a:pt x="230584" y="786"/>
                </a:lnTo>
                <a:lnTo>
                  <a:pt x="239960" y="331"/>
                </a:lnTo>
                <a:lnTo>
                  <a:pt x="247301" y="129"/>
                </a:lnTo>
                <a:lnTo>
                  <a:pt x="259775" y="0"/>
                </a:lnTo>
                <a:lnTo>
                  <a:pt x="262719" y="942"/>
                </a:lnTo>
                <a:lnTo>
                  <a:pt x="265634" y="2522"/>
                </a:lnTo>
                <a:lnTo>
                  <a:pt x="274320" y="85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16"/>
          <p:cNvSpPr/>
          <p:nvPr/>
        </p:nvSpPr>
        <p:spPr>
          <a:xfrm>
            <a:off x="4023359" y="2408872"/>
            <a:ext cx="77154" cy="240031"/>
          </a:xfrm>
          <a:custGeom>
            <a:avLst/>
            <a:gdLst/>
            <a:ahLst/>
            <a:cxnLst/>
            <a:rect l="0" t="0" r="0" b="0"/>
            <a:pathLst>
              <a:path w="77154" h="240031">
                <a:moveTo>
                  <a:pt x="0" y="0"/>
                </a:moveTo>
                <a:lnTo>
                  <a:pt x="4552" y="4551"/>
                </a:lnTo>
                <a:lnTo>
                  <a:pt x="5892" y="6844"/>
                </a:lnTo>
                <a:lnTo>
                  <a:pt x="7382" y="11932"/>
                </a:lnTo>
                <a:lnTo>
                  <a:pt x="8044" y="17368"/>
                </a:lnTo>
                <a:lnTo>
                  <a:pt x="8220" y="20151"/>
                </a:lnTo>
                <a:lnTo>
                  <a:pt x="9290" y="22959"/>
                </a:lnTo>
                <a:lnTo>
                  <a:pt x="10956" y="25784"/>
                </a:lnTo>
                <a:lnTo>
                  <a:pt x="13019" y="28619"/>
                </a:lnTo>
                <a:lnTo>
                  <a:pt x="14395" y="32414"/>
                </a:lnTo>
                <a:lnTo>
                  <a:pt x="15311" y="36850"/>
                </a:lnTo>
                <a:lnTo>
                  <a:pt x="15923" y="41711"/>
                </a:lnTo>
                <a:lnTo>
                  <a:pt x="16330" y="46858"/>
                </a:lnTo>
                <a:lnTo>
                  <a:pt x="16602" y="52193"/>
                </a:lnTo>
                <a:lnTo>
                  <a:pt x="16783" y="57656"/>
                </a:lnTo>
                <a:lnTo>
                  <a:pt x="17857" y="63202"/>
                </a:lnTo>
                <a:lnTo>
                  <a:pt x="19525" y="68805"/>
                </a:lnTo>
                <a:lnTo>
                  <a:pt x="21589" y="74445"/>
                </a:lnTo>
                <a:lnTo>
                  <a:pt x="22965" y="80110"/>
                </a:lnTo>
                <a:lnTo>
                  <a:pt x="23883" y="85792"/>
                </a:lnTo>
                <a:lnTo>
                  <a:pt x="24495" y="91484"/>
                </a:lnTo>
                <a:lnTo>
                  <a:pt x="24902" y="97185"/>
                </a:lnTo>
                <a:lnTo>
                  <a:pt x="25174" y="102890"/>
                </a:lnTo>
                <a:lnTo>
                  <a:pt x="25355" y="108598"/>
                </a:lnTo>
                <a:lnTo>
                  <a:pt x="26429" y="114309"/>
                </a:lnTo>
                <a:lnTo>
                  <a:pt x="28097" y="120021"/>
                </a:lnTo>
                <a:lnTo>
                  <a:pt x="30162" y="125734"/>
                </a:lnTo>
                <a:lnTo>
                  <a:pt x="31538" y="131448"/>
                </a:lnTo>
                <a:lnTo>
                  <a:pt x="32455" y="137162"/>
                </a:lnTo>
                <a:lnTo>
                  <a:pt x="33067" y="142876"/>
                </a:lnTo>
                <a:lnTo>
                  <a:pt x="33475" y="148591"/>
                </a:lnTo>
                <a:lnTo>
                  <a:pt x="33747" y="154306"/>
                </a:lnTo>
                <a:lnTo>
                  <a:pt x="33928" y="160021"/>
                </a:lnTo>
                <a:lnTo>
                  <a:pt x="35002" y="165735"/>
                </a:lnTo>
                <a:lnTo>
                  <a:pt x="36669" y="171450"/>
                </a:lnTo>
                <a:lnTo>
                  <a:pt x="38734" y="177165"/>
                </a:lnTo>
                <a:lnTo>
                  <a:pt x="41063" y="181928"/>
                </a:lnTo>
                <a:lnTo>
                  <a:pt x="43568" y="186055"/>
                </a:lnTo>
                <a:lnTo>
                  <a:pt x="46191" y="189759"/>
                </a:lnTo>
                <a:lnTo>
                  <a:pt x="47939" y="193181"/>
                </a:lnTo>
                <a:lnTo>
                  <a:pt x="51352" y="203501"/>
                </a:lnTo>
                <a:lnTo>
                  <a:pt x="53285" y="208057"/>
                </a:lnTo>
                <a:lnTo>
                  <a:pt x="58680" y="219956"/>
                </a:lnTo>
                <a:lnTo>
                  <a:pt x="60075" y="221885"/>
                </a:lnTo>
                <a:lnTo>
                  <a:pt x="61958" y="224123"/>
                </a:lnTo>
                <a:lnTo>
                  <a:pt x="67273" y="230009"/>
                </a:lnTo>
                <a:lnTo>
                  <a:pt x="76981" y="239856"/>
                </a:lnTo>
                <a:lnTo>
                  <a:pt x="77153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17"/>
          <p:cNvSpPr/>
          <p:nvPr/>
        </p:nvSpPr>
        <p:spPr>
          <a:xfrm>
            <a:off x="4160627" y="2400404"/>
            <a:ext cx="171204" cy="248102"/>
          </a:xfrm>
          <a:custGeom>
            <a:avLst/>
            <a:gdLst/>
            <a:ahLst/>
            <a:cxnLst/>
            <a:rect l="0" t="0" r="0" b="0"/>
            <a:pathLst>
              <a:path w="171204" h="248102">
                <a:moveTo>
                  <a:pt x="25610" y="8468"/>
                </a:moveTo>
                <a:lnTo>
                  <a:pt x="25610" y="0"/>
                </a:lnTo>
                <a:lnTo>
                  <a:pt x="25610" y="12669"/>
                </a:lnTo>
                <a:lnTo>
                  <a:pt x="24658" y="15078"/>
                </a:lnTo>
                <a:lnTo>
                  <a:pt x="21060" y="20296"/>
                </a:lnTo>
                <a:lnTo>
                  <a:pt x="18825" y="25790"/>
                </a:lnTo>
                <a:lnTo>
                  <a:pt x="16880" y="32359"/>
                </a:lnTo>
                <a:lnTo>
                  <a:pt x="15027" y="36778"/>
                </a:lnTo>
                <a:lnTo>
                  <a:pt x="12839" y="41629"/>
                </a:lnTo>
                <a:lnTo>
                  <a:pt x="11381" y="46768"/>
                </a:lnTo>
                <a:lnTo>
                  <a:pt x="10409" y="52099"/>
                </a:lnTo>
                <a:lnTo>
                  <a:pt x="9761" y="57558"/>
                </a:lnTo>
                <a:lnTo>
                  <a:pt x="9329" y="63102"/>
                </a:lnTo>
                <a:lnTo>
                  <a:pt x="9041" y="68703"/>
                </a:lnTo>
                <a:lnTo>
                  <a:pt x="8849" y="74343"/>
                </a:lnTo>
                <a:lnTo>
                  <a:pt x="7768" y="80007"/>
                </a:lnTo>
                <a:lnTo>
                  <a:pt x="6096" y="85688"/>
                </a:lnTo>
                <a:lnTo>
                  <a:pt x="4028" y="91380"/>
                </a:lnTo>
                <a:lnTo>
                  <a:pt x="2649" y="97080"/>
                </a:lnTo>
                <a:lnTo>
                  <a:pt x="1730" y="102786"/>
                </a:lnTo>
                <a:lnTo>
                  <a:pt x="1118" y="108494"/>
                </a:lnTo>
                <a:lnTo>
                  <a:pt x="709" y="114205"/>
                </a:lnTo>
                <a:lnTo>
                  <a:pt x="437" y="119916"/>
                </a:lnTo>
                <a:lnTo>
                  <a:pt x="135" y="131343"/>
                </a:lnTo>
                <a:lnTo>
                  <a:pt x="0" y="142772"/>
                </a:lnTo>
                <a:lnTo>
                  <a:pt x="917" y="147534"/>
                </a:lnTo>
                <a:lnTo>
                  <a:pt x="2480" y="151661"/>
                </a:lnTo>
                <a:lnTo>
                  <a:pt x="6758" y="159739"/>
                </a:lnTo>
                <a:lnTo>
                  <a:pt x="11834" y="169680"/>
                </a:lnTo>
                <a:lnTo>
                  <a:pt x="13568" y="174998"/>
                </a:lnTo>
                <a:lnTo>
                  <a:pt x="14725" y="180448"/>
                </a:lnTo>
                <a:lnTo>
                  <a:pt x="15496" y="185986"/>
                </a:lnTo>
                <a:lnTo>
                  <a:pt x="16962" y="190631"/>
                </a:lnTo>
                <a:lnTo>
                  <a:pt x="21132" y="198332"/>
                </a:lnTo>
                <a:lnTo>
                  <a:pt x="26159" y="204929"/>
                </a:lnTo>
                <a:lnTo>
                  <a:pt x="28834" y="208023"/>
                </a:lnTo>
                <a:lnTo>
                  <a:pt x="31569" y="211037"/>
                </a:lnTo>
                <a:lnTo>
                  <a:pt x="37148" y="216926"/>
                </a:lnTo>
                <a:lnTo>
                  <a:pt x="54195" y="234198"/>
                </a:lnTo>
                <a:lnTo>
                  <a:pt x="57049" y="236107"/>
                </a:lnTo>
                <a:lnTo>
                  <a:pt x="59904" y="237380"/>
                </a:lnTo>
                <a:lnTo>
                  <a:pt x="62760" y="238229"/>
                </a:lnTo>
                <a:lnTo>
                  <a:pt x="66570" y="239747"/>
                </a:lnTo>
                <a:lnTo>
                  <a:pt x="71014" y="241711"/>
                </a:lnTo>
                <a:lnTo>
                  <a:pt x="75882" y="243973"/>
                </a:lnTo>
                <a:lnTo>
                  <a:pt x="80080" y="245482"/>
                </a:lnTo>
                <a:lnTo>
                  <a:pt x="83830" y="246487"/>
                </a:lnTo>
                <a:lnTo>
                  <a:pt x="87284" y="247158"/>
                </a:lnTo>
                <a:lnTo>
                  <a:pt x="90538" y="247604"/>
                </a:lnTo>
                <a:lnTo>
                  <a:pt x="93660" y="247902"/>
                </a:lnTo>
                <a:lnTo>
                  <a:pt x="96695" y="248101"/>
                </a:lnTo>
                <a:lnTo>
                  <a:pt x="99670" y="247281"/>
                </a:lnTo>
                <a:lnTo>
                  <a:pt x="102606" y="245781"/>
                </a:lnTo>
                <a:lnTo>
                  <a:pt x="105516" y="243830"/>
                </a:lnTo>
                <a:lnTo>
                  <a:pt x="108408" y="241576"/>
                </a:lnTo>
                <a:lnTo>
                  <a:pt x="111288" y="239121"/>
                </a:lnTo>
                <a:lnTo>
                  <a:pt x="114162" y="236531"/>
                </a:lnTo>
                <a:lnTo>
                  <a:pt x="117982" y="233853"/>
                </a:lnTo>
                <a:lnTo>
                  <a:pt x="122434" y="231115"/>
                </a:lnTo>
                <a:lnTo>
                  <a:pt x="127307" y="228337"/>
                </a:lnTo>
                <a:lnTo>
                  <a:pt x="131508" y="225532"/>
                </a:lnTo>
                <a:lnTo>
                  <a:pt x="135261" y="222710"/>
                </a:lnTo>
                <a:lnTo>
                  <a:pt x="138716" y="219876"/>
                </a:lnTo>
                <a:lnTo>
                  <a:pt x="141971" y="216082"/>
                </a:lnTo>
                <a:lnTo>
                  <a:pt x="145095" y="211647"/>
                </a:lnTo>
                <a:lnTo>
                  <a:pt x="148128" y="206786"/>
                </a:lnTo>
                <a:lnTo>
                  <a:pt x="150152" y="201640"/>
                </a:lnTo>
                <a:lnTo>
                  <a:pt x="151500" y="196304"/>
                </a:lnTo>
                <a:lnTo>
                  <a:pt x="152400" y="190842"/>
                </a:lnTo>
                <a:lnTo>
                  <a:pt x="153951" y="185296"/>
                </a:lnTo>
                <a:lnTo>
                  <a:pt x="155938" y="179693"/>
                </a:lnTo>
                <a:lnTo>
                  <a:pt x="158215" y="174053"/>
                </a:lnTo>
                <a:lnTo>
                  <a:pt x="160686" y="168388"/>
                </a:lnTo>
                <a:lnTo>
                  <a:pt x="165972" y="157014"/>
                </a:lnTo>
                <a:lnTo>
                  <a:pt x="167761" y="151313"/>
                </a:lnTo>
                <a:lnTo>
                  <a:pt x="168956" y="145609"/>
                </a:lnTo>
                <a:lnTo>
                  <a:pt x="169751" y="139900"/>
                </a:lnTo>
                <a:lnTo>
                  <a:pt x="170281" y="134189"/>
                </a:lnTo>
                <a:lnTo>
                  <a:pt x="170635" y="128477"/>
                </a:lnTo>
                <a:lnTo>
                  <a:pt x="171028" y="117051"/>
                </a:lnTo>
                <a:lnTo>
                  <a:pt x="171203" y="105622"/>
                </a:lnTo>
                <a:lnTo>
                  <a:pt x="170297" y="99907"/>
                </a:lnTo>
                <a:lnTo>
                  <a:pt x="168740" y="94192"/>
                </a:lnTo>
                <a:lnTo>
                  <a:pt x="166750" y="88478"/>
                </a:lnTo>
                <a:lnTo>
                  <a:pt x="164471" y="83716"/>
                </a:lnTo>
                <a:lnTo>
                  <a:pt x="161999" y="79588"/>
                </a:lnTo>
                <a:lnTo>
                  <a:pt x="159398" y="75884"/>
                </a:lnTo>
                <a:lnTo>
                  <a:pt x="156712" y="71510"/>
                </a:lnTo>
                <a:lnTo>
                  <a:pt x="153969" y="66688"/>
                </a:lnTo>
                <a:lnTo>
                  <a:pt x="151188" y="61569"/>
                </a:lnTo>
                <a:lnTo>
                  <a:pt x="148381" y="57204"/>
                </a:lnTo>
                <a:lnTo>
                  <a:pt x="145557" y="53341"/>
                </a:lnTo>
                <a:lnTo>
                  <a:pt x="142723" y="49813"/>
                </a:lnTo>
                <a:lnTo>
                  <a:pt x="139880" y="46509"/>
                </a:lnTo>
                <a:lnTo>
                  <a:pt x="137033" y="43354"/>
                </a:lnTo>
                <a:lnTo>
                  <a:pt x="134182" y="40298"/>
                </a:lnTo>
                <a:lnTo>
                  <a:pt x="130376" y="37308"/>
                </a:lnTo>
                <a:lnTo>
                  <a:pt x="125934" y="34362"/>
                </a:lnTo>
                <a:lnTo>
                  <a:pt x="121068" y="31446"/>
                </a:lnTo>
                <a:lnTo>
                  <a:pt x="116871" y="29501"/>
                </a:lnTo>
                <a:lnTo>
                  <a:pt x="113121" y="28205"/>
                </a:lnTo>
                <a:lnTo>
                  <a:pt x="109668" y="27341"/>
                </a:lnTo>
                <a:lnTo>
                  <a:pt x="105461" y="25813"/>
                </a:lnTo>
                <a:lnTo>
                  <a:pt x="100752" y="23841"/>
                </a:lnTo>
                <a:lnTo>
                  <a:pt x="95707" y="21574"/>
                </a:lnTo>
                <a:lnTo>
                  <a:pt x="90439" y="20063"/>
                </a:lnTo>
                <a:lnTo>
                  <a:pt x="85021" y="19056"/>
                </a:lnTo>
                <a:lnTo>
                  <a:pt x="79505" y="18384"/>
                </a:lnTo>
                <a:lnTo>
                  <a:pt x="73923" y="17936"/>
                </a:lnTo>
                <a:lnTo>
                  <a:pt x="68296" y="17638"/>
                </a:lnTo>
                <a:lnTo>
                  <a:pt x="53815" y="17217"/>
                </a:lnTo>
                <a:lnTo>
                  <a:pt x="34401" y="17056"/>
                </a:lnTo>
                <a:lnTo>
                  <a:pt x="31470" y="17051"/>
                </a:lnTo>
                <a:lnTo>
                  <a:pt x="28564" y="18000"/>
                </a:lnTo>
                <a:lnTo>
                  <a:pt x="25675" y="19585"/>
                </a:lnTo>
                <a:lnTo>
                  <a:pt x="17038" y="256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518"/>
          <p:cNvSpPr/>
          <p:nvPr/>
        </p:nvSpPr>
        <p:spPr>
          <a:xfrm>
            <a:off x="4391977" y="2460345"/>
            <a:ext cx="411481" cy="411399"/>
          </a:xfrm>
          <a:custGeom>
            <a:avLst/>
            <a:gdLst/>
            <a:ahLst/>
            <a:cxnLst/>
            <a:rect l="0" t="0" r="0" b="0"/>
            <a:pathLst>
              <a:path w="411481" h="411399">
                <a:moveTo>
                  <a:pt x="0" y="25680"/>
                </a:moveTo>
                <a:lnTo>
                  <a:pt x="4551" y="25680"/>
                </a:lnTo>
                <a:lnTo>
                  <a:pt x="5892" y="26632"/>
                </a:lnTo>
                <a:lnTo>
                  <a:pt x="6785" y="28219"/>
                </a:lnTo>
                <a:lnTo>
                  <a:pt x="9290" y="35363"/>
                </a:lnTo>
                <a:lnTo>
                  <a:pt x="14394" y="46752"/>
                </a:lnTo>
                <a:lnTo>
                  <a:pt x="15922" y="53460"/>
                </a:lnTo>
                <a:lnTo>
                  <a:pt x="19142" y="59616"/>
                </a:lnTo>
                <a:lnTo>
                  <a:pt x="26309" y="70977"/>
                </a:lnTo>
                <a:lnTo>
                  <a:pt x="30743" y="80102"/>
                </a:lnTo>
                <a:lnTo>
                  <a:pt x="34191" y="91546"/>
                </a:lnTo>
                <a:lnTo>
                  <a:pt x="38374" y="101309"/>
                </a:lnTo>
                <a:lnTo>
                  <a:pt x="46083" y="112964"/>
                </a:lnTo>
                <a:lnTo>
                  <a:pt x="56269" y="125436"/>
                </a:lnTo>
                <a:lnTo>
                  <a:pt x="59853" y="134189"/>
                </a:lnTo>
                <a:lnTo>
                  <a:pt x="64066" y="139946"/>
                </a:lnTo>
                <a:lnTo>
                  <a:pt x="66523" y="141862"/>
                </a:lnTo>
                <a:lnTo>
                  <a:pt x="69114" y="143140"/>
                </a:lnTo>
                <a:lnTo>
                  <a:pt x="74532" y="144559"/>
                </a:lnTo>
                <a:lnTo>
                  <a:pt x="83890" y="145358"/>
                </a:lnTo>
                <a:lnTo>
                  <a:pt x="97352" y="145595"/>
                </a:lnTo>
                <a:lnTo>
                  <a:pt x="113950" y="145681"/>
                </a:lnTo>
                <a:lnTo>
                  <a:pt x="122399" y="143149"/>
                </a:lnTo>
                <a:lnTo>
                  <a:pt x="131552" y="138848"/>
                </a:lnTo>
                <a:lnTo>
                  <a:pt x="142060" y="131072"/>
                </a:lnTo>
                <a:lnTo>
                  <a:pt x="154144" y="119911"/>
                </a:lnTo>
                <a:lnTo>
                  <a:pt x="159949" y="113280"/>
                </a:lnTo>
                <a:lnTo>
                  <a:pt x="165703" y="103983"/>
                </a:lnTo>
                <a:lnTo>
                  <a:pt x="177159" y="88384"/>
                </a:lnTo>
                <a:lnTo>
                  <a:pt x="182877" y="78631"/>
                </a:lnTo>
                <a:lnTo>
                  <a:pt x="186054" y="67946"/>
                </a:lnTo>
                <a:lnTo>
                  <a:pt x="188418" y="56847"/>
                </a:lnTo>
                <a:lnTo>
                  <a:pt x="192644" y="45564"/>
                </a:lnTo>
                <a:lnTo>
                  <a:pt x="197226" y="28690"/>
                </a:lnTo>
                <a:lnTo>
                  <a:pt x="201321" y="18762"/>
                </a:lnTo>
                <a:lnTo>
                  <a:pt x="204431" y="11565"/>
                </a:lnTo>
                <a:lnTo>
                  <a:pt x="205352" y="4882"/>
                </a:lnTo>
                <a:lnTo>
                  <a:pt x="204529" y="3242"/>
                </a:lnTo>
                <a:lnTo>
                  <a:pt x="203028" y="2149"/>
                </a:lnTo>
                <a:lnTo>
                  <a:pt x="197269" y="0"/>
                </a:lnTo>
                <a:lnTo>
                  <a:pt x="197176" y="11897"/>
                </a:lnTo>
                <a:lnTo>
                  <a:pt x="197170" y="20114"/>
                </a:lnTo>
                <a:lnTo>
                  <a:pt x="198122" y="22922"/>
                </a:lnTo>
                <a:lnTo>
                  <a:pt x="206493" y="36812"/>
                </a:lnTo>
                <a:lnTo>
                  <a:pt x="211790" y="47772"/>
                </a:lnTo>
                <a:lnTo>
                  <a:pt x="214536" y="54695"/>
                </a:lnTo>
                <a:lnTo>
                  <a:pt x="217319" y="62168"/>
                </a:lnTo>
                <a:lnTo>
                  <a:pt x="219174" y="69056"/>
                </a:lnTo>
                <a:lnTo>
                  <a:pt x="221236" y="81788"/>
                </a:lnTo>
                <a:lnTo>
                  <a:pt x="224692" y="93796"/>
                </a:lnTo>
                <a:lnTo>
                  <a:pt x="226947" y="99666"/>
                </a:lnTo>
                <a:lnTo>
                  <a:pt x="234533" y="111267"/>
                </a:lnTo>
                <a:lnTo>
                  <a:pt x="243302" y="123726"/>
                </a:lnTo>
                <a:lnTo>
                  <a:pt x="246974" y="131049"/>
                </a:lnTo>
                <a:lnTo>
                  <a:pt x="250374" y="138788"/>
                </a:lnTo>
                <a:lnTo>
                  <a:pt x="253594" y="146805"/>
                </a:lnTo>
                <a:lnTo>
                  <a:pt x="259711" y="163333"/>
                </a:lnTo>
                <a:lnTo>
                  <a:pt x="261723" y="171741"/>
                </a:lnTo>
                <a:lnTo>
                  <a:pt x="263064" y="180204"/>
                </a:lnTo>
                <a:lnTo>
                  <a:pt x="263958" y="188703"/>
                </a:lnTo>
                <a:lnTo>
                  <a:pt x="265507" y="197227"/>
                </a:lnTo>
                <a:lnTo>
                  <a:pt x="267492" y="205767"/>
                </a:lnTo>
                <a:lnTo>
                  <a:pt x="269769" y="214318"/>
                </a:lnTo>
                <a:lnTo>
                  <a:pt x="272238" y="221924"/>
                </a:lnTo>
                <a:lnTo>
                  <a:pt x="274837" y="228899"/>
                </a:lnTo>
                <a:lnTo>
                  <a:pt x="277522" y="235454"/>
                </a:lnTo>
                <a:lnTo>
                  <a:pt x="280265" y="242682"/>
                </a:lnTo>
                <a:lnTo>
                  <a:pt x="285852" y="258333"/>
                </a:lnTo>
                <a:lnTo>
                  <a:pt x="288676" y="265554"/>
                </a:lnTo>
                <a:lnTo>
                  <a:pt x="291511" y="272273"/>
                </a:lnTo>
                <a:lnTo>
                  <a:pt x="296248" y="284819"/>
                </a:lnTo>
                <a:lnTo>
                  <a:pt x="299868" y="303545"/>
                </a:lnTo>
                <a:lnTo>
                  <a:pt x="301829" y="310936"/>
                </a:lnTo>
                <a:lnTo>
                  <a:pt x="304089" y="318721"/>
                </a:lnTo>
                <a:lnTo>
                  <a:pt x="305596" y="325815"/>
                </a:lnTo>
                <a:lnTo>
                  <a:pt x="306601" y="332450"/>
                </a:lnTo>
                <a:lnTo>
                  <a:pt x="307717" y="343950"/>
                </a:lnTo>
                <a:lnTo>
                  <a:pt x="308345" y="356731"/>
                </a:lnTo>
                <a:lnTo>
                  <a:pt x="308492" y="366806"/>
                </a:lnTo>
                <a:lnTo>
                  <a:pt x="307579" y="371207"/>
                </a:lnTo>
                <a:lnTo>
                  <a:pt x="304025" y="378637"/>
                </a:lnTo>
                <a:lnTo>
                  <a:pt x="293981" y="391169"/>
                </a:lnTo>
                <a:lnTo>
                  <a:pt x="282825" y="402816"/>
                </a:lnTo>
                <a:lnTo>
                  <a:pt x="279990" y="405691"/>
                </a:lnTo>
                <a:lnTo>
                  <a:pt x="277148" y="407608"/>
                </a:lnTo>
                <a:lnTo>
                  <a:pt x="271449" y="409738"/>
                </a:lnTo>
                <a:lnTo>
                  <a:pt x="263202" y="410685"/>
                </a:lnTo>
                <a:lnTo>
                  <a:pt x="250388" y="411218"/>
                </a:lnTo>
                <a:lnTo>
                  <a:pt x="238019" y="411376"/>
                </a:lnTo>
                <a:lnTo>
                  <a:pt x="232974" y="411398"/>
                </a:lnTo>
                <a:lnTo>
                  <a:pt x="228659" y="410460"/>
                </a:lnTo>
                <a:lnTo>
                  <a:pt x="221324" y="406878"/>
                </a:lnTo>
                <a:lnTo>
                  <a:pt x="207901" y="396818"/>
                </a:lnTo>
                <a:lnTo>
                  <a:pt x="198446" y="391290"/>
                </a:lnTo>
                <a:lnTo>
                  <a:pt x="186963" y="382823"/>
                </a:lnTo>
                <a:lnTo>
                  <a:pt x="184649" y="379028"/>
                </a:lnTo>
                <a:lnTo>
                  <a:pt x="182079" y="369731"/>
                </a:lnTo>
                <a:lnTo>
                  <a:pt x="178396" y="359249"/>
                </a:lnTo>
                <a:lnTo>
                  <a:pt x="174538" y="348240"/>
                </a:lnTo>
                <a:lnTo>
                  <a:pt x="172823" y="336997"/>
                </a:lnTo>
                <a:lnTo>
                  <a:pt x="172365" y="330380"/>
                </a:lnTo>
                <a:lnTo>
                  <a:pt x="172060" y="323111"/>
                </a:lnTo>
                <a:lnTo>
                  <a:pt x="171856" y="315407"/>
                </a:lnTo>
                <a:lnTo>
                  <a:pt x="172673" y="308366"/>
                </a:lnTo>
                <a:lnTo>
                  <a:pt x="174171" y="301767"/>
                </a:lnTo>
                <a:lnTo>
                  <a:pt x="180829" y="280838"/>
                </a:lnTo>
                <a:lnTo>
                  <a:pt x="183417" y="272938"/>
                </a:lnTo>
                <a:lnTo>
                  <a:pt x="187048" y="265766"/>
                </a:lnTo>
                <a:lnTo>
                  <a:pt x="191374" y="259080"/>
                </a:lnTo>
                <a:lnTo>
                  <a:pt x="196162" y="252717"/>
                </a:lnTo>
                <a:lnTo>
                  <a:pt x="202212" y="245618"/>
                </a:lnTo>
                <a:lnTo>
                  <a:pt x="209103" y="238028"/>
                </a:lnTo>
                <a:lnTo>
                  <a:pt x="216555" y="230110"/>
                </a:lnTo>
                <a:lnTo>
                  <a:pt x="223428" y="221021"/>
                </a:lnTo>
                <a:lnTo>
                  <a:pt x="229914" y="211152"/>
                </a:lnTo>
                <a:lnTo>
                  <a:pt x="236144" y="200763"/>
                </a:lnTo>
                <a:lnTo>
                  <a:pt x="243154" y="191932"/>
                </a:lnTo>
                <a:lnTo>
                  <a:pt x="250685" y="184139"/>
                </a:lnTo>
                <a:lnTo>
                  <a:pt x="258563" y="177040"/>
                </a:lnTo>
                <a:lnTo>
                  <a:pt x="274937" y="161531"/>
                </a:lnTo>
                <a:lnTo>
                  <a:pt x="308732" y="128291"/>
                </a:lnTo>
                <a:lnTo>
                  <a:pt x="317264" y="121710"/>
                </a:lnTo>
                <a:lnTo>
                  <a:pt x="325809" y="116370"/>
                </a:lnTo>
                <a:lnTo>
                  <a:pt x="334363" y="111857"/>
                </a:lnTo>
                <a:lnTo>
                  <a:pt x="342924" y="106944"/>
                </a:lnTo>
                <a:lnTo>
                  <a:pt x="351489" y="101763"/>
                </a:lnTo>
                <a:lnTo>
                  <a:pt x="360056" y="96404"/>
                </a:lnTo>
                <a:lnTo>
                  <a:pt x="372115" y="87910"/>
                </a:lnTo>
                <a:lnTo>
                  <a:pt x="384259" y="77773"/>
                </a:lnTo>
                <a:lnTo>
                  <a:pt x="387618" y="74696"/>
                </a:lnTo>
                <a:lnTo>
                  <a:pt x="390810" y="72645"/>
                </a:lnTo>
                <a:lnTo>
                  <a:pt x="396896" y="70366"/>
                </a:lnTo>
                <a:lnTo>
                  <a:pt x="408901" y="68782"/>
                </a:lnTo>
                <a:lnTo>
                  <a:pt x="411480" y="6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519"/>
          <p:cNvSpPr/>
          <p:nvPr/>
        </p:nvSpPr>
        <p:spPr>
          <a:xfrm>
            <a:off x="328974" y="2194572"/>
            <a:ext cx="556747" cy="530292"/>
          </a:xfrm>
          <a:custGeom>
            <a:avLst/>
            <a:gdLst/>
            <a:ahLst/>
            <a:cxnLst/>
            <a:rect l="0" t="0" r="0" b="0"/>
            <a:pathLst>
              <a:path w="556747" h="530292">
                <a:moveTo>
                  <a:pt x="16783" y="59995"/>
                </a:moveTo>
                <a:lnTo>
                  <a:pt x="0" y="59995"/>
                </a:lnTo>
                <a:lnTo>
                  <a:pt x="7051" y="59995"/>
                </a:lnTo>
                <a:lnTo>
                  <a:pt x="7437" y="60948"/>
                </a:lnTo>
                <a:lnTo>
                  <a:pt x="8143" y="68726"/>
                </a:lnTo>
                <a:lnTo>
                  <a:pt x="8202" y="75844"/>
                </a:lnTo>
                <a:lnTo>
                  <a:pt x="12759" y="81307"/>
                </a:lnTo>
                <a:lnTo>
                  <a:pt x="13148" y="83728"/>
                </a:lnTo>
                <a:lnTo>
                  <a:pt x="12454" y="86294"/>
                </a:lnTo>
                <a:lnTo>
                  <a:pt x="11040" y="88958"/>
                </a:lnTo>
                <a:lnTo>
                  <a:pt x="11049" y="91686"/>
                </a:lnTo>
                <a:lnTo>
                  <a:pt x="12008" y="94457"/>
                </a:lnTo>
                <a:lnTo>
                  <a:pt x="13599" y="97258"/>
                </a:lnTo>
                <a:lnTo>
                  <a:pt x="15368" y="102909"/>
                </a:lnTo>
                <a:lnTo>
                  <a:pt x="17549" y="118104"/>
                </a:lnTo>
                <a:lnTo>
                  <a:pt x="21251" y="127414"/>
                </a:lnTo>
                <a:lnTo>
                  <a:pt x="30436" y="143021"/>
                </a:lnTo>
                <a:lnTo>
                  <a:pt x="32893" y="157091"/>
                </a:lnTo>
                <a:lnTo>
                  <a:pt x="33468" y="164426"/>
                </a:lnTo>
                <a:lnTo>
                  <a:pt x="39728" y="183740"/>
                </a:lnTo>
                <a:lnTo>
                  <a:pt x="41679" y="200271"/>
                </a:lnTo>
                <a:lnTo>
                  <a:pt x="42135" y="211558"/>
                </a:lnTo>
                <a:lnTo>
                  <a:pt x="42392" y="228622"/>
                </a:lnTo>
                <a:lnTo>
                  <a:pt x="42500" y="392657"/>
                </a:lnTo>
                <a:lnTo>
                  <a:pt x="41548" y="397022"/>
                </a:lnTo>
                <a:lnTo>
                  <a:pt x="36609" y="408669"/>
                </a:lnTo>
                <a:lnTo>
                  <a:pt x="34722" y="422809"/>
                </a:lnTo>
                <a:lnTo>
                  <a:pt x="34085" y="436603"/>
                </a:lnTo>
                <a:lnTo>
                  <a:pt x="34033" y="439655"/>
                </a:lnTo>
                <a:lnTo>
                  <a:pt x="34950" y="442642"/>
                </a:lnTo>
                <a:lnTo>
                  <a:pt x="39840" y="451396"/>
                </a:lnTo>
                <a:lnTo>
                  <a:pt x="42150" y="461199"/>
                </a:lnTo>
                <a:lnTo>
                  <a:pt x="42397" y="466949"/>
                </a:lnTo>
                <a:lnTo>
                  <a:pt x="43384" y="469410"/>
                </a:lnTo>
                <a:lnTo>
                  <a:pt x="48371" y="477425"/>
                </a:lnTo>
                <a:lnTo>
                  <a:pt x="49872" y="483010"/>
                </a:lnTo>
                <a:lnTo>
                  <a:pt x="51225" y="484879"/>
                </a:lnTo>
                <a:lnTo>
                  <a:pt x="53079" y="486126"/>
                </a:lnTo>
                <a:lnTo>
                  <a:pt x="55268" y="486958"/>
                </a:lnTo>
                <a:lnTo>
                  <a:pt x="56727" y="488464"/>
                </a:lnTo>
                <a:lnTo>
                  <a:pt x="57700" y="490421"/>
                </a:lnTo>
                <a:lnTo>
                  <a:pt x="59261" y="495855"/>
                </a:lnTo>
                <a:lnTo>
                  <a:pt x="64082" y="501347"/>
                </a:lnTo>
                <a:lnTo>
                  <a:pt x="66413" y="502820"/>
                </a:lnTo>
                <a:lnTo>
                  <a:pt x="71543" y="504456"/>
                </a:lnTo>
                <a:lnTo>
                  <a:pt x="79787" y="505377"/>
                </a:lnTo>
                <a:lnTo>
                  <a:pt x="82598" y="506459"/>
                </a:lnTo>
                <a:lnTo>
                  <a:pt x="88261" y="510201"/>
                </a:lnTo>
                <a:lnTo>
                  <a:pt x="96494" y="512499"/>
                </a:lnTo>
                <a:lnTo>
                  <a:pt x="112750" y="513974"/>
                </a:lnTo>
                <a:lnTo>
                  <a:pt x="126086" y="514266"/>
                </a:lnTo>
                <a:lnTo>
                  <a:pt x="169816" y="514337"/>
                </a:lnTo>
                <a:lnTo>
                  <a:pt x="180365" y="516877"/>
                </a:lnTo>
                <a:lnTo>
                  <a:pt x="191404" y="520229"/>
                </a:lnTo>
                <a:lnTo>
                  <a:pt x="208328" y="522116"/>
                </a:lnTo>
                <a:lnTo>
                  <a:pt x="225408" y="522675"/>
                </a:lnTo>
                <a:lnTo>
                  <a:pt x="408270" y="522910"/>
                </a:lnTo>
                <a:lnTo>
                  <a:pt x="413029" y="523863"/>
                </a:lnTo>
                <a:lnTo>
                  <a:pt x="427512" y="529695"/>
                </a:lnTo>
                <a:lnTo>
                  <a:pt x="430619" y="530291"/>
                </a:lnTo>
                <a:lnTo>
                  <a:pt x="439153" y="528413"/>
                </a:lnTo>
                <a:lnTo>
                  <a:pt x="452127" y="524541"/>
                </a:lnTo>
                <a:lnTo>
                  <a:pt x="464544" y="523393"/>
                </a:lnTo>
                <a:lnTo>
                  <a:pt x="481255" y="523006"/>
                </a:lnTo>
                <a:lnTo>
                  <a:pt x="499586" y="522918"/>
                </a:lnTo>
                <a:lnTo>
                  <a:pt x="501529" y="521963"/>
                </a:lnTo>
                <a:lnTo>
                  <a:pt x="502825" y="520374"/>
                </a:lnTo>
                <a:lnTo>
                  <a:pt x="503688" y="518362"/>
                </a:lnTo>
                <a:lnTo>
                  <a:pt x="505217" y="517020"/>
                </a:lnTo>
                <a:lnTo>
                  <a:pt x="507188" y="516126"/>
                </a:lnTo>
                <a:lnTo>
                  <a:pt x="511918" y="515132"/>
                </a:lnTo>
                <a:lnTo>
                  <a:pt x="517196" y="514691"/>
                </a:lnTo>
                <a:lnTo>
                  <a:pt x="518984" y="513621"/>
                </a:lnTo>
                <a:lnTo>
                  <a:pt x="520176" y="511955"/>
                </a:lnTo>
                <a:lnTo>
                  <a:pt x="520971" y="509891"/>
                </a:lnTo>
                <a:lnTo>
                  <a:pt x="522453" y="508516"/>
                </a:lnTo>
                <a:lnTo>
                  <a:pt x="524394" y="507599"/>
                </a:lnTo>
                <a:lnTo>
                  <a:pt x="526640" y="506988"/>
                </a:lnTo>
                <a:lnTo>
                  <a:pt x="528138" y="505628"/>
                </a:lnTo>
                <a:lnTo>
                  <a:pt x="529136" y="503768"/>
                </a:lnTo>
                <a:lnTo>
                  <a:pt x="530246" y="499163"/>
                </a:lnTo>
                <a:lnTo>
                  <a:pt x="530739" y="493941"/>
                </a:lnTo>
                <a:lnTo>
                  <a:pt x="531822" y="491215"/>
                </a:lnTo>
                <a:lnTo>
                  <a:pt x="535567" y="485646"/>
                </a:lnTo>
                <a:lnTo>
                  <a:pt x="537866" y="477456"/>
                </a:lnTo>
                <a:lnTo>
                  <a:pt x="539342" y="461226"/>
                </a:lnTo>
                <a:lnTo>
                  <a:pt x="540416" y="457975"/>
                </a:lnTo>
                <a:lnTo>
                  <a:pt x="544149" y="451823"/>
                </a:lnTo>
                <a:lnTo>
                  <a:pt x="546443" y="443373"/>
                </a:lnTo>
                <a:lnTo>
                  <a:pt x="547915" y="426978"/>
                </a:lnTo>
                <a:lnTo>
                  <a:pt x="548171" y="412994"/>
                </a:lnTo>
                <a:lnTo>
                  <a:pt x="548246" y="396786"/>
                </a:lnTo>
                <a:lnTo>
                  <a:pt x="550804" y="385575"/>
                </a:lnTo>
                <a:lnTo>
                  <a:pt x="554163" y="374242"/>
                </a:lnTo>
                <a:lnTo>
                  <a:pt x="555656" y="362856"/>
                </a:lnTo>
                <a:lnTo>
                  <a:pt x="556320" y="351445"/>
                </a:lnTo>
                <a:lnTo>
                  <a:pt x="556615" y="340023"/>
                </a:lnTo>
                <a:lnTo>
                  <a:pt x="556746" y="328597"/>
                </a:lnTo>
                <a:lnTo>
                  <a:pt x="554264" y="314629"/>
                </a:lnTo>
                <a:lnTo>
                  <a:pt x="550938" y="299848"/>
                </a:lnTo>
                <a:lnTo>
                  <a:pt x="549460" y="286929"/>
                </a:lnTo>
                <a:lnTo>
                  <a:pt x="548804" y="272297"/>
                </a:lnTo>
                <a:lnTo>
                  <a:pt x="548382" y="244171"/>
                </a:lnTo>
                <a:lnTo>
                  <a:pt x="548281" y="184093"/>
                </a:lnTo>
                <a:lnTo>
                  <a:pt x="545739" y="171982"/>
                </a:lnTo>
                <a:lnTo>
                  <a:pt x="542387" y="160250"/>
                </a:lnTo>
                <a:lnTo>
                  <a:pt x="540897" y="148685"/>
                </a:lnTo>
                <a:lnTo>
                  <a:pt x="540235" y="137195"/>
                </a:lnTo>
                <a:lnTo>
                  <a:pt x="539941" y="125739"/>
                </a:lnTo>
                <a:lnTo>
                  <a:pt x="539810" y="114297"/>
                </a:lnTo>
                <a:lnTo>
                  <a:pt x="537212" y="102862"/>
                </a:lnTo>
                <a:lnTo>
                  <a:pt x="532934" y="88254"/>
                </a:lnTo>
                <a:lnTo>
                  <a:pt x="530981" y="80175"/>
                </a:lnTo>
                <a:lnTo>
                  <a:pt x="525479" y="65868"/>
                </a:lnTo>
                <a:lnTo>
                  <a:pt x="523425" y="55174"/>
                </a:lnTo>
                <a:lnTo>
                  <a:pt x="522945" y="48962"/>
                </a:lnTo>
                <a:lnTo>
                  <a:pt x="521864" y="45972"/>
                </a:lnTo>
                <a:lnTo>
                  <a:pt x="516745" y="37214"/>
                </a:lnTo>
                <a:lnTo>
                  <a:pt x="513852" y="28586"/>
                </a:lnTo>
                <a:lnTo>
                  <a:pt x="506715" y="18829"/>
                </a:lnTo>
                <a:lnTo>
                  <a:pt x="501250" y="13084"/>
                </a:lnTo>
                <a:lnTo>
                  <a:pt x="489047" y="5350"/>
                </a:lnTo>
                <a:lnTo>
                  <a:pt x="481313" y="2371"/>
                </a:lnTo>
                <a:lnTo>
                  <a:pt x="473748" y="1047"/>
                </a:lnTo>
                <a:lnTo>
                  <a:pt x="459732" y="301"/>
                </a:lnTo>
                <a:lnTo>
                  <a:pt x="443440" y="50"/>
                </a:lnTo>
                <a:lnTo>
                  <a:pt x="426710" y="0"/>
                </a:lnTo>
                <a:lnTo>
                  <a:pt x="417730" y="2533"/>
                </a:lnTo>
                <a:lnTo>
                  <a:pt x="407389" y="5881"/>
                </a:lnTo>
                <a:lnTo>
                  <a:pt x="390857" y="7766"/>
                </a:lnTo>
                <a:lnTo>
                  <a:pt x="373894" y="9277"/>
                </a:lnTo>
                <a:lnTo>
                  <a:pt x="362507" y="13006"/>
                </a:lnTo>
                <a:lnTo>
                  <a:pt x="348555" y="15299"/>
                </a:lnTo>
                <a:lnTo>
                  <a:pt x="333782" y="16318"/>
                </a:lnTo>
                <a:lnTo>
                  <a:pt x="320867" y="16770"/>
                </a:lnTo>
                <a:lnTo>
                  <a:pt x="306236" y="19512"/>
                </a:lnTo>
                <a:lnTo>
                  <a:pt x="291161" y="22952"/>
                </a:lnTo>
                <a:lnTo>
                  <a:pt x="278111" y="24482"/>
                </a:lnTo>
                <a:lnTo>
                  <a:pt x="265961" y="25161"/>
                </a:lnTo>
                <a:lnTo>
                  <a:pt x="253259" y="26416"/>
                </a:lnTo>
                <a:lnTo>
                  <a:pt x="231947" y="31525"/>
                </a:lnTo>
                <a:lnTo>
                  <a:pt x="217801" y="33462"/>
                </a:lnTo>
                <a:lnTo>
                  <a:pt x="201968" y="34988"/>
                </a:lnTo>
                <a:lnTo>
                  <a:pt x="185212" y="40097"/>
                </a:lnTo>
                <a:lnTo>
                  <a:pt x="168182" y="42035"/>
                </a:lnTo>
                <a:lnTo>
                  <a:pt x="151071" y="42608"/>
                </a:lnTo>
                <a:lnTo>
                  <a:pt x="139649" y="42742"/>
                </a:lnTo>
                <a:lnTo>
                  <a:pt x="134889" y="43731"/>
                </a:lnTo>
                <a:lnTo>
                  <a:pt x="121733" y="48720"/>
                </a:lnTo>
                <a:lnTo>
                  <a:pt x="108195" y="50221"/>
                </a:lnTo>
                <a:lnTo>
                  <a:pt x="95193" y="50889"/>
                </a:lnTo>
                <a:lnTo>
                  <a:pt x="89059" y="51067"/>
                </a:lnTo>
                <a:lnTo>
                  <a:pt x="84017" y="52138"/>
                </a:lnTo>
                <a:lnTo>
                  <a:pt x="71417" y="57244"/>
                </a:lnTo>
                <a:lnTo>
                  <a:pt x="54128" y="59633"/>
                </a:lnTo>
                <a:lnTo>
                  <a:pt x="49891" y="62374"/>
                </a:lnTo>
                <a:lnTo>
                  <a:pt x="47427" y="64438"/>
                </a:lnTo>
                <a:lnTo>
                  <a:pt x="44833" y="65815"/>
                </a:lnTo>
                <a:lnTo>
                  <a:pt x="33928" y="685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520"/>
          <p:cNvSpPr/>
          <p:nvPr/>
        </p:nvSpPr>
        <p:spPr>
          <a:xfrm>
            <a:off x="3011804" y="2263140"/>
            <a:ext cx="728632" cy="574357"/>
          </a:xfrm>
          <a:custGeom>
            <a:avLst/>
            <a:gdLst/>
            <a:ahLst/>
            <a:cxnLst/>
            <a:rect l="0" t="0" r="0" b="0"/>
            <a:pathLst>
              <a:path w="728632" h="574357">
                <a:moveTo>
                  <a:pt x="0" y="17145"/>
                </a:moveTo>
                <a:lnTo>
                  <a:pt x="0" y="30259"/>
                </a:lnTo>
                <a:lnTo>
                  <a:pt x="953" y="31602"/>
                </a:lnTo>
                <a:lnTo>
                  <a:pt x="2540" y="32498"/>
                </a:lnTo>
                <a:lnTo>
                  <a:pt x="4551" y="33095"/>
                </a:lnTo>
                <a:lnTo>
                  <a:pt x="5892" y="34446"/>
                </a:lnTo>
                <a:lnTo>
                  <a:pt x="6786" y="36299"/>
                </a:lnTo>
                <a:lnTo>
                  <a:pt x="8220" y="41566"/>
                </a:lnTo>
                <a:lnTo>
                  <a:pt x="8564" y="58429"/>
                </a:lnTo>
                <a:lnTo>
                  <a:pt x="8573" y="105383"/>
                </a:lnTo>
                <a:lnTo>
                  <a:pt x="9525" y="108356"/>
                </a:lnTo>
                <a:lnTo>
                  <a:pt x="13124" y="114198"/>
                </a:lnTo>
                <a:lnTo>
                  <a:pt x="15358" y="122509"/>
                </a:lnTo>
                <a:lnTo>
                  <a:pt x="16792" y="138817"/>
                </a:lnTo>
                <a:lnTo>
                  <a:pt x="17041" y="152785"/>
                </a:lnTo>
                <a:lnTo>
                  <a:pt x="17136" y="178474"/>
                </a:lnTo>
                <a:lnTo>
                  <a:pt x="19681" y="189176"/>
                </a:lnTo>
                <a:lnTo>
                  <a:pt x="23035" y="200283"/>
                </a:lnTo>
                <a:lnTo>
                  <a:pt x="24923" y="216294"/>
                </a:lnTo>
                <a:lnTo>
                  <a:pt x="25561" y="233260"/>
                </a:lnTo>
                <a:lnTo>
                  <a:pt x="25614" y="238374"/>
                </a:lnTo>
                <a:lnTo>
                  <a:pt x="28212" y="249136"/>
                </a:lnTo>
                <a:lnTo>
                  <a:pt x="32490" y="263365"/>
                </a:lnTo>
                <a:lnTo>
                  <a:pt x="34443" y="271356"/>
                </a:lnTo>
                <a:lnTo>
                  <a:pt x="39945" y="286565"/>
                </a:lnTo>
                <a:lnTo>
                  <a:pt x="41998" y="302184"/>
                </a:lnTo>
                <a:lnTo>
                  <a:pt x="42479" y="309881"/>
                </a:lnTo>
                <a:lnTo>
                  <a:pt x="48678" y="329428"/>
                </a:lnTo>
                <a:lnTo>
                  <a:pt x="51571" y="345999"/>
                </a:lnTo>
                <a:lnTo>
                  <a:pt x="57085" y="362021"/>
                </a:lnTo>
                <a:lnTo>
                  <a:pt x="59142" y="374177"/>
                </a:lnTo>
                <a:lnTo>
                  <a:pt x="60704" y="389420"/>
                </a:lnTo>
                <a:lnTo>
                  <a:pt x="65823" y="405049"/>
                </a:lnTo>
                <a:lnTo>
                  <a:pt x="70576" y="421886"/>
                </a:lnTo>
                <a:lnTo>
                  <a:pt x="74230" y="431345"/>
                </a:lnTo>
                <a:lnTo>
                  <a:pt x="79116" y="447718"/>
                </a:lnTo>
                <a:lnTo>
                  <a:pt x="82788" y="457113"/>
                </a:lnTo>
                <a:lnTo>
                  <a:pt x="84855" y="467757"/>
                </a:lnTo>
                <a:lnTo>
                  <a:pt x="85338" y="473957"/>
                </a:lnTo>
                <a:lnTo>
                  <a:pt x="91541" y="491589"/>
                </a:lnTo>
                <a:lnTo>
                  <a:pt x="93481" y="502103"/>
                </a:lnTo>
                <a:lnTo>
                  <a:pt x="93935" y="508272"/>
                </a:lnTo>
                <a:lnTo>
                  <a:pt x="95009" y="511250"/>
                </a:lnTo>
                <a:lnTo>
                  <a:pt x="100118" y="519993"/>
                </a:lnTo>
                <a:lnTo>
                  <a:pt x="101647" y="525748"/>
                </a:lnTo>
                <a:lnTo>
                  <a:pt x="102508" y="534343"/>
                </a:lnTo>
                <a:lnTo>
                  <a:pt x="103581" y="536251"/>
                </a:lnTo>
                <a:lnTo>
                  <a:pt x="105249" y="537523"/>
                </a:lnTo>
                <a:lnTo>
                  <a:pt x="107314" y="538371"/>
                </a:lnTo>
                <a:lnTo>
                  <a:pt x="108690" y="539889"/>
                </a:lnTo>
                <a:lnTo>
                  <a:pt x="109608" y="541853"/>
                </a:lnTo>
                <a:lnTo>
                  <a:pt x="110627" y="546576"/>
                </a:lnTo>
                <a:lnTo>
                  <a:pt x="111081" y="551850"/>
                </a:lnTo>
                <a:lnTo>
                  <a:pt x="112154" y="553637"/>
                </a:lnTo>
                <a:lnTo>
                  <a:pt x="113822" y="554829"/>
                </a:lnTo>
                <a:lnTo>
                  <a:pt x="118792" y="556741"/>
                </a:lnTo>
                <a:lnTo>
                  <a:pt x="119200" y="557851"/>
                </a:lnTo>
                <a:lnTo>
                  <a:pt x="120012" y="565752"/>
                </a:lnTo>
                <a:lnTo>
                  <a:pt x="120015" y="570326"/>
                </a:lnTo>
                <a:lnTo>
                  <a:pt x="120967" y="571670"/>
                </a:lnTo>
                <a:lnTo>
                  <a:pt x="122555" y="572565"/>
                </a:lnTo>
                <a:lnTo>
                  <a:pt x="128579" y="574355"/>
                </a:lnTo>
                <a:lnTo>
                  <a:pt x="133136" y="574356"/>
                </a:lnTo>
                <a:lnTo>
                  <a:pt x="134478" y="573404"/>
                </a:lnTo>
                <a:lnTo>
                  <a:pt x="135372" y="571817"/>
                </a:lnTo>
                <a:lnTo>
                  <a:pt x="135968" y="569806"/>
                </a:lnTo>
                <a:lnTo>
                  <a:pt x="137318" y="568466"/>
                </a:lnTo>
                <a:lnTo>
                  <a:pt x="139170" y="567572"/>
                </a:lnTo>
                <a:lnTo>
                  <a:pt x="144437" y="566137"/>
                </a:lnTo>
                <a:lnTo>
                  <a:pt x="149900" y="565889"/>
                </a:lnTo>
                <a:lnTo>
                  <a:pt x="169836" y="559013"/>
                </a:lnTo>
                <a:lnTo>
                  <a:pt x="185525" y="557449"/>
                </a:lnTo>
                <a:lnTo>
                  <a:pt x="204548" y="557243"/>
                </a:lnTo>
                <a:lnTo>
                  <a:pt x="208756" y="556280"/>
                </a:lnTo>
                <a:lnTo>
                  <a:pt x="220181" y="551327"/>
                </a:lnTo>
                <a:lnTo>
                  <a:pt x="241591" y="548993"/>
                </a:lnTo>
                <a:lnTo>
                  <a:pt x="263790" y="548686"/>
                </a:lnTo>
                <a:lnTo>
                  <a:pt x="706985" y="548640"/>
                </a:lnTo>
                <a:lnTo>
                  <a:pt x="709448" y="547687"/>
                </a:lnTo>
                <a:lnTo>
                  <a:pt x="719620" y="540420"/>
                </a:lnTo>
                <a:lnTo>
                  <a:pt x="727430" y="540098"/>
                </a:lnTo>
                <a:lnTo>
                  <a:pt x="727841" y="539135"/>
                </a:lnTo>
                <a:lnTo>
                  <a:pt x="728501" y="530746"/>
                </a:lnTo>
                <a:lnTo>
                  <a:pt x="728631" y="524468"/>
                </a:lnTo>
                <a:lnTo>
                  <a:pt x="726108" y="521069"/>
                </a:lnTo>
                <a:lnTo>
                  <a:pt x="724102" y="518829"/>
                </a:lnTo>
                <a:lnTo>
                  <a:pt x="722765" y="516383"/>
                </a:lnTo>
                <a:lnTo>
                  <a:pt x="719931" y="508391"/>
                </a:lnTo>
                <a:lnTo>
                  <a:pt x="715892" y="502811"/>
                </a:lnTo>
                <a:lnTo>
                  <a:pt x="714434" y="499037"/>
                </a:lnTo>
                <a:lnTo>
                  <a:pt x="711429" y="485577"/>
                </a:lnTo>
                <a:lnTo>
                  <a:pt x="705882" y="474180"/>
                </a:lnTo>
                <a:lnTo>
                  <a:pt x="702863" y="460114"/>
                </a:lnTo>
                <a:lnTo>
                  <a:pt x="693792" y="443805"/>
                </a:lnTo>
                <a:lnTo>
                  <a:pt x="691128" y="438745"/>
                </a:lnTo>
                <a:lnTo>
                  <a:pt x="688168" y="428043"/>
                </a:lnTo>
                <a:lnTo>
                  <a:pt x="685900" y="416936"/>
                </a:lnTo>
                <a:lnTo>
                  <a:pt x="679269" y="399973"/>
                </a:lnTo>
                <a:lnTo>
                  <a:pt x="671271" y="382882"/>
                </a:lnTo>
                <a:lnTo>
                  <a:pt x="663822" y="365753"/>
                </a:lnTo>
                <a:lnTo>
                  <a:pt x="660238" y="348613"/>
                </a:lnTo>
                <a:lnTo>
                  <a:pt x="656025" y="337184"/>
                </a:lnTo>
                <a:lnTo>
                  <a:pt x="650977" y="323214"/>
                </a:lnTo>
                <a:lnTo>
                  <a:pt x="645558" y="308433"/>
                </a:lnTo>
                <a:lnTo>
                  <a:pt x="639975" y="295514"/>
                </a:lnTo>
                <a:lnTo>
                  <a:pt x="634319" y="283422"/>
                </a:lnTo>
                <a:lnTo>
                  <a:pt x="631477" y="277530"/>
                </a:lnTo>
                <a:lnTo>
                  <a:pt x="628319" y="263364"/>
                </a:lnTo>
                <a:lnTo>
                  <a:pt x="625963" y="248495"/>
                </a:lnTo>
                <a:lnTo>
                  <a:pt x="621741" y="235537"/>
                </a:lnTo>
                <a:lnTo>
                  <a:pt x="619230" y="223428"/>
                </a:lnTo>
                <a:lnTo>
                  <a:pt x="617816" y="205901"/>
                </a:lnTo>
                <a:lnTo>
                  <a:pt x="617618" y="200132"/>
                </a:lnTo>
                <a:lnTo>
                  <a:pt x="614857" y="188642"/>
                </a:lnTo>
                <a:lnTo>
                  <a:pt x="611407" y="177186"/>
                </a:lnTo>
                <a:lnTo>
                  <a:pt x="609466" y="160026"/>
                </a:lnTo>
                <a:lnTo>
                  <a:pt x="607938" y="142877"/>
                </a:lnTo>
                <a:lnTo>
                  <a:pt x="601876" y="125730"/>
                </a:lnTo>
                <a:lnTo>
                  <a:pt x="595000" y="109537"/>
                </a:lnTo>
                <a:lnTo>
                  <a:pt x="593058" y="101705"/>
                </a:lnTo>
                <a:lnTo>
                  <a:pt x="591964" y="87390"/>
                </a:lnTo>
                <a:lnTo>
                  <a:pt x="591640" y="75635"/>
                </a:lnTo>
                <a:lnTo>
                  <a:pt x="590641" y="72331"/>
                </a:lnTo>
                <a:lnTo>
                  <a:pt x="585639" y="62177"/>
                </a:lnTo>
                <a:lnTo>
                  <a:pt x="584135" y="52716"/>
                </a:lnTo>
                <a:lnTo>
                  <a:pt x="582780" y="49432"/>
                </a:lnTo>
                <a:lnTo>
                  <a:pt x="580925" y="47242"/>
                </a:lnTo>
                <a:lnTo>
                  <a:pt x="578736" y="45782"/>
                </a:lnTo>
                <a:lnTo>
                  <a:pt x="577277" y="43856"/>
                </a:lnTo>
                <a:lnTo>
                  <a:pt x="576304" y="41620"/>
                </a:lnTo>
                <a:lnTo>
                  <a:pt x="575655" y="39177"/>
                </a:lnTo>
                <a:lnTo>
                  <a:pt x="572395" y="33921"/>
                </a:lnTo>
                <a:lnTo>
                  <a:pt x="562540" y="22787"/>
                </a:lnTo>
                <a:lnTo>
                  <a:pt x="559812" y="20906"/>
                </a:lnTo>
                <a:lnTo>
                  <a:pt x="551421" y="17307"/>
                </a:lnTo>
                <a:lnTo>
                  <a:pt x="542903" y="11583"/>
                </a:lnTo>
                <a:lnTo>
                  <a:pt x="534346" y="8512"/>
                </a:lnTo>
                <a:lnTo>
                  <a:pt x="525778" y="2945"/>
                </a:lnTo>
                <a:lnTo>
                  <a:pt x="520064" y="1309"/>
                </a:lnTo>
                <a:lnTo>
                  <a:pt x="498370" y="114"/>
                </a:lnTo>
                <a:lnTo>
                  <a:pt x="418325" y="0"/>
                </a:lnTo>
                <a:lnTo>
                  <a:pt x="404680" y="2540"/>
                </a:lnTo>
                <a:lnTo>
                  <a:pt x="392266" y="5891"/>
                </a:lnTo>
                <a:lnTo>
                  <a:pt x="374566" y="7778"/>
                </a:lnTo>
                <a:lnTo>
                  <a:pt x="357257" y="8337"/>
                </a:lnTo>
                <a:lnTo>
                  <a:pt x="345789" y="8467"/>
                </a:lnTo>
                <a:lnTo>
                  <a:pt x="334342" y="11065"/>
                </a:lnTo>
                <a:lnTo>
                  <a:pt x="322904" y="14443"/>
                </a:lnTo>
                <a:lnTo>
                  <a:pt x="304802" y="16344"/>
                </a:lnTo>
                <a:lnTo>
                  <a:pt x="282717" y="17860"/>
                </a:lnTo>
                <a:lnTo>
                  <a:pt x="263685" y="22966"/>
                </a:lnTo>
                <a:lnTo>
                  <a:pt x="245981" y="25854"/>
                </a:lnTo>
                <a:lnTo>
                  <a:pt x="228670" y="31367"/>
                </a:lnTo>
                <a:lnTo>
                  <a:pt x="211476" y="34376"/>
                </a:lnTo>
                <a:lnTo>
                  <a:pt x="193364" y="39924"/>
                </a:lnTo>
                <a:lnTo>
                  <a:pt x="171276" y="42944"/>
                </a:lnTo>
                <a:lnTo>
                  <a:pt x="152243" y="48496"/>
                </a:lnTo>
                <a:lnTo>
                  <a:pt x="134539" y="51516"/>
                </a:lnTo>
                <a:lnTo>
                  <a:pt x="114030" y="58048"/>
                </a:lnTo>
                <a:lnTo>
                  <a:pt x="95973" y="59620"/>
                </a:lnTo>
                <a:lnTo>
                  <a:pt x="79660" y="59893"/>
                </a:lnTo>
                <a:lnTo>
                  <a:pt x="75014" y="60883"/>
                </a:lnTo>
                <a:lnTo>
                  <a:pt x="60715" y="66777"/>
                </a:lnTo>
                <a:lnTo>
                  <a:pt x="48718" y="68223"/>
                </a:lnTo>
                <a:lnTo>
                  <a:pt x="45813" y="67390"/>
                </a:lnTo>
                <a:lnTo>
                  <a:pt x="37175" y="62618"/>
                </a:lnTo>
                <a:lnTo>
                  <a:pt x="25718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21"/>
          <p:cNvSpPr/>
          <p:nvPr/>
        </p:nvSpPr>
        <p:spPr>
          <a:xfrm>
            <a:off x="6629517" y="2228954"/>
            <a:ext cx="265631" cy="214205"/>
          </a:xfrm>
          <a:custGeom>
            <a:avLst/>
            <a:gdLst/>
            <a:ahLst/>
            <a:cxnLst/>
            <a:rect l="0" t="0" r="0" b="0"/>
            <a:pathLst>
              <a:path w="265631" h="214205">
                <a:moveTo>
                  <a:pt x="25600" y="8468"/>
                </a:moveTo>
                <a:lnTo>
                  <a:pt x="25600" y="248"/>
                </a:lnTo>
                <a:lnTo>
                  <a:pt x="30151" y="0"/>
                </a:lnTo>
                <a:lnTo>
                  <a:pt x="31491" y="918"/>
                </a:lnTo>
                <a:lnTo>
                  <a:pt x="32385" y="2482"/>
                </a:lnTo>
                <a:lnTo>
                  <a:pt x="32981" y="4477"/>
                </a:lnTo>
                <a:lnTo>
                  <a:pt x="34331" y="5808"/>
                </a:lnTo>
                <a:lnTo>
                  <a:pt x="36183" y="6695"/>
                </a:lnTo>
                <a:lnTo>
                  <a:pt x="38370" y="7286"/>
                </a:lnTo>
                <a:lnTo>
                  <a:pt x="39829" y="8632"/>
                </a:lnTo>
                <a:lnTo>
                  <a:pt x="40801" y="10482"/>
                </a:lnTo>
                <a:lnTo>
                  <a:pt x="41881" y="15078"/>
                </a:lnTo>
                <a:lnTo>
                  <a:pt x="42361" y="20296"/>
                </a:lnTo>
                <a:lnTo>
                  <a:pt x="42489" y="23973"/>
                </a:lnTo>
                <a:lnTo>
                  <a:pt x="42669" y="38251"/>
                </a:lnTo>
                <a:lnTo>
                  <a:pt x="42743" y="87361"/>
                </a:lnTo>
                <a:lnTo>
                  <a:pt x="41791" y="94401"/>
                </a:lnTo>
                <a:lnTo>
                  <a:pt x="40204" y="100999"/>
                </a:lnTo>
                <a:lnTo>
                  <a:pt x="30813" y="129827"/>
                </a:lnTo>
                <a:lnTo>
                  <a:pt x="28123" y="136999"/>
                </a:lnTo>
                <a:lnTo>
                  <a:pt x="25377" y="143686"/>
                </a:lnTo>
                <a:lnTo>
                  <a:pt x="22594" y="150048"/>
                </a:lnTo>
                <a:lnTo>
                  <a:pt x="16961" y="162197"/>
                </a:lnTo>
                <a:lnTo>
                  <a:pt x="14127" y="168104"/>
                </a:lnTo>
                <a:lnTo>
                  <a:pt x="12236" y="173947"/>
                </a:lnTo>
                <a:lnTo>
                  <a:pt x="10976" y="179748"/>
                </a:lnTo>
                <a:lnTo>
                  <a:pt x="10135" y="185519"/>
                </a:lnTo>
                <a:lnTo>
                  <a:pt x="8623" y="190320"/>
                </a:lnTo>
                <a:lnTo>
                  <a:pt x="6662" y="194473"/>
                </a:lnTo>
                <a:lnTo>
                  <a:pt x="4402" y="198193"/>
                </a:lnTo>
                <a:lnTo>
                  <a:pt x="1891" y="204868"/>
                </a:lnTo>
                <a:lnTo>
                  <a:pt x="0" y="213662"/>
                </a:lnTo>
                <a:lnTo>
                  <a:pt x="2475" y="213965"/>
                </a:lnTo>
                <a:lnTo>
                  <a:pt x="10470" y="214187"/>
                </a:lnTo>
                <a:lnTo>
                  <a:pt x="20283" y="214204"/>
                </a:lnTo>
                <a:lnTo>
                  <a:pt x="28317" y="211666"/>
                </a:lnTo>
                <a:lnTo>
                  <a:pt x="33126" y="209656"/>
                </a:lnTo>
                <a:lnTo>
                  <a:pt x="41010" y="207422"/>
                </a:lnTo>
                <a:lnTo>
                  <a:pt x="48642" y="205477"/>
                </a:lnTo>
                <a:lnTo>
                  <a:pt x="53344" y="203625"/>
                </a:lnTo>
                <a:lnTo>
                  <a:pt x="58383" y="201438"/>
                </a:lnTo>
                <a:lnTo>
                  <a:pt x="69063" y="196467"/>
                </a:lnTo>
                <a:lnTo>
                  <a:pt x="74578" y="193808"/>
                </a:lnTo>
                <a:lnTo>
                  <a:pt x="80159" y="192036"/>
                </a:lnTo>
                <a:lnTo>
                  <a:pt x="85786" y="190854"/>
                </a:lnTo>
                <a:lnTo>
                  <a:pt x="91441" y="190066"/>
                </a:lnTo>
                <a:lnTo>
                  <a:pt x="97117" y="188589"/>
                </a:lnTo>
                <a:lnTo>
                  <a:pt x="102806" y="186651"/>
                </a:lnTo>
                <a:lnTo>
                  <a:pt x="108503" y="184407"/>
                </a:lnTo>
                <a:lnTo>
                  <a:pt x="122453" y="179373"/>
                </a:lnTo>
                <a:lnTo>
                  <a:pt x="130174" y="176697"/>
                </a:lnTo>
                <a:lnTo>
                  <a:pt x="137226" y="174913"/>
                </a:lnTo>
                <a:lnTo>
                  <a:pt x="143833" y="173724"/>
                </a:lnTo>
                <a:lnTo>
                  <a:pt x="150142" y="172931"/>
                </a:lnTo>
                <a:lnTo>
                  <a:pt x="156253" y="172403"/>
                </a:lnTo>
                <a:lnTo>
                  <a:pt x="162232" y="172050"/>
                </a:lnTo>
                <a:lnTo>
                  <a:pt x="173956" y="171659"/>
                </a:lnTo>
                <a:lnTo>
                  <a:pt x="197004" y="171408"/>
                </a:lnTo>
                <a:lnTo>
                  <a:pt x="241429" y="171347"/>
                </a:lnTo>
                <a:lnTo>
                  <a:pt x="244733" y="172299"/>
                </a:lnTo>
                <a:lnTo>
                  <a:pt x="252983" y="177237"/>
                </a:lnTo>
                <a:lnTo>
                  <a:pt x="256520" y="179565"/>
                </a:lnTo>
                <a:lnTo>
                  <a:pt x="264804" y="179897"/>
                </a:lnTo>
                <a:lnTo>
                  <a:pt x="265630" y="179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22"/>
          <p:cNvSpPr/>
          <p:nvPr/>
        </p:nvSpPr>
        <p:spPr>
          <a:xfrm>
            <a:off x="6826567" y="2228850"/>
            <a:ext cx="60009" cy="488633"/>
          </a:xfrm>
          <a:custGeom>
            <a:avLst/>
            <a:gdLst/>
            <a:ahLst/>
            <a:cxnLst/>
            <a:rect l="0" t="0" r="0" b="0"/>
            <a:pathLst>
              <a:path w="60009" h="488633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5574"/>
                </a:lnTo>
                <a:lnTo>
                  <a:pt x="9325" y="19908"/>
                </a:lnTo>
                <a:lnTo>
                  <a:pt x="11931" y="24702"/>
                </a:lnTo>
                <a:lnTo>
                  <a:pt x="13670" y="29803"/>
                </a:lnTo>
                <a:lnTo>
                  <a:pt x="14828" y="35108"/>
                </a:lnTo>
                <a:lnTo>
                  <a:pt x="16116" y="46084"/>
                </a:lnTo>
                <a:lnTo>
                  <a:pt x="16687" y="57311"/>
                </a:lnTo>
                <a:lnTo>
                  <a:pt x="17792" y="63925"/>
                </a:lnTo>
                <a:lnTo>
                  <a:pt x="19482" y="71191"/>
                </a:lnTo>
                <a:lnTo>
                  <a:pt x="21560" y="78893"/>
                </a:lnTo>
                <a:lnTo>
                  <a:pt x="22946" y="87838"/>
                </a:lnTo>
                <a:lnTo>
                  <a:pt x="23870" y="97611"/>
                </a:lnTo>
                <a:lnTo>
                  <a:pt x="24486" y="107937"/>
                </a:lnTo>
                <a:lnTo>
                  <a:pt x="25170" y="127029"/>
                </a:lnTo>
                <a:lnTo>
                  <a:pt x="25353" y="136121"/>
                </a:lnTo>
                <a:lnTo>
                  <a:pt x="26427" y="145992"/>
                </a:lnTo>
                <a:lnTo>
                  <a:pt x="28095" y="156383"/>
                </a:lnTo>
                <a:lnTo>
                  <a:pt x="30160" y="167120"/>
                </a:lnTo>
                <a:lnTo>
                  <a:pt x="31537" y="178088"/>
                </a:lnTo>
                <a:lnTo>
                  <a:pt x="32455" y="189210"/>
                </a:lnTo>
                <a:lnTo>
                  <a:pt x="33067" y="200435"/>
                </a:lnTo>
                <a:lnTo>
                  <a:pt x="33746" y="220527"/>
                </a:lnTo>
                <a:lnTo>
                  <a:pt x="34129" y="250444"/>
                </a:lnTo>
                <a:lnTo>
                  <a:pt x="34259" y="290135"/>
                </a:lnTo>
                <a:lnTo>
                  <a:pt x="35221" y="300103"/>
                </a:lnTo>
                <a:lnTo>
                  <a:pt x="36816" y="310559"/>
                </a:lnTo>
                <a:lnTo>
                  <a:pt x="38831" y="321339"/>
                </a:lnTo>
                <a:lnTo>
                  <a:pt x="40175" y="331383"/>
                </a:lnTo>
                <a:lnTo>
                  <a:pt x="41071" y="340937"/>
                </a:lnTo>
                <a:lnTo>
                  <a:pt x="41668" y="350164"/>
                </a:lnTo>
                <a:lnTo>
                  <a:pt x="42332" y="365495"/>
                </a:lnTo>
                <a:lnTo>
                  <a:pt x="43579" y="379612"/>
                </a:lnTo>
                <a:lnTo>
                  <a:pt x="45246" y="387377"/>
                </a:lnTo>
                <a:lnTo>
                  <a:pt x="47308" y="395411"/>
                </a:lnTo>
                <a:lnTo>
                  <a:pt x="48684" y="402672"/>
                </a:lnTo>
                <a:lnTo>
                  <a:pt x="50213" y="415820"/>
                </a:lnTo>
                <a:lnTo>
                  <a:pt x="50892" y="428014"/>
                </a:lnTo>
                <a:lnTo>
                  <a:pt x="51073" y="433932"/>
                </a:lnTo>
                <a:lnTo>
                  <a:pt x="52146" y="439783"/>
                </a:lnTo>
                <a:lnTo>
                  <a:pt x="53814" y="445589"/>
                </a:lnTo>
                <a:lnTo>
                  <a:pt x="55879" y="451364"/>
                </a:lnTo>
                <a:lnTo>
                  <a:pt x="57255" y="456167"/>
                </a:lnTo>
                <a:lnTo>
                  <a:pt x="58784" y="464043"/>
                </a:lnTo>
                <a:lnTo>
                  <a:pt x="59901" y="478214"/>
                </a:lnTo>
                <a:lnTo>
                  <a:pt x="60008" y="488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3"/>
          <p:cNvSpPr/>
          <p:nvPr/>
        </p:nvSpPr>
        <p:spPr>
          <a:xfrm>
            <a:off x="6958788" y="2408872"/>
            <a:ext cx="236397" cy="282893"/>
          </a:xfrm>
          <a:custGeom>
            <a:avLst/>
            <a:gdLst/>
            <a:ahLst/>
            <a:cxnLst/>
            <a:rect l="0" t="0" r="0" b="0"/>
            <a:pathLst>
              <a:path w="236397" h="282893">
                <a:moveTo>
                  <a:pt x="4939" y="0"/>
                </a:moveTo>
                <a:lnTo>
                  <a:pt x="0" y="0"/>
                </a:lnTo>
                <a:lnTo>
                  <a:pt x="4690" y="0"/>
                </a:lnTo>
                <a:lnTo>
                  <a:pt x="4890" y="6844"/>
                </a:lnTo>
                <a:lnTo>
                  <a:pt x="4917" y="11932"/>
                </a:lnTo>
                <a:lnTo>
                  <a:pt x="5877" y="14622"/>
                </a:lnTo>
                <a:lnTo>
                  <a:pt x="9483" y="20151"/>
                </a:lnTo>
                <a:lnTo>
                  <a:pt x="11721" y="28324"/>
                </a:lnTo>
                <a:lnTo>
                  <a:pt x="12318" y="33170"/>
                </a:lnTo>
                <a:lnTo>
                  <a:pt x="13669" y="38306"/>
                </a:lnTo>
                <a:lnTo>
                  <a:pt x="15521" y="43635"/>
                </a:lnTo>
                <a:lnTo>
                  <a:pt x="17708" y="49092"/>
                </a:lnTo>
                <a:lnTo>
                  <a:pt x="20120" y="54636"/>
                </a:lnTo>
                <a:lnTo>
                  <a:pt x="25339" y="65875"/>
                </a:lnTo>
                <a:lnTo>
                  <a:pt x="44967" y="105737"/>
                </a:lnTo>
                <a:lnTo>
                  <a:pt x="50670" y="117162"/>
                </a:lnTo>
                <a:lnTo>
                  <a:pt x="54476" y="122875"/>
                </a:lnTo>
                <a:lnTo>
                  <a:pt x="58919" y="128589"/>
                </a:lnTo>
                <a:lnTo>
                  <a:pt x="63785" y="134304"/>
                </a:lnTo>
                <a:lnTo>
                  <a:pt x="67983" y="140018"/>
                </a:lnTo>
                <a:lnTo>
                  <a:pt x="71734" y="145733"/>
                </a:lnTo>
                <a:lnTo>
                  <a:pt x="75186" y="151448"/>
                </a:lnTo>
                <a:lnTo>
                  <a:pt x="79393" y="157163"/>
                </a:lnTo>
                <a:lnTo>
                  <a:pt x="84103" y="162878"/>
                </a:lnTo>
                <a:lnTo>
                  <a:pt x="89147" y="168593"/>
                </a:lnTo>
                <a:lnTo>
                  <a:pt x="99833" y="180023"/>
                </a:lnTo>
                <a:lnTo>
                  <a:pt x="121999" y="202706"/>
                </a:lnTo>
                <a:lnTo>
                  <a:pt x="143626" y="224402"/>
                </a:lnTo>
                <a:lnTo>
                  <a:pt x="147879" y="227706"/>
                </a:lnTo>
                <a:lnTo>
                  <a:pt x="152621" y="230862"/>
                </a:lnTo>
                <a:lnTo>
                  <a:pt x="157686" y="233918"/>
                </a:lnTo>
                <a:lnTo>
                  <a:pt x="162015" y="236908"/>
                </a:lnTo>
                <a:lnTo>
                  <a:pt x="169366" y="242770"/>
                </a:lnTo>
                <a:lnTo>
                  <a:pt x="173612" y="245667"/>
                </a:lnTo>
                <a:lnTo>
                  <a:pt x="178347" y="248550"/>
                </a:lnTo>
                <a:lnTo>
                  <a:pt x="183410" y="251425"/>
                </a:lnTo>
                <a:lnTo>
                  <a:pt x="187737" y="254294"/>
                </a:lnTo>
                <a:lnTo>
                  <a:pt x="195085" y="260022"/>
                </a:lnTo>
                <a:lnTo>
                  <a:pt x="201526" y="265743"/>
                </a:lnTo>
                <a:lnTo>
                  <a:pt x="204577" y="268602"/>
                </a:lnTo>
                <a:lnTo>
                  <a:pt x="208516" y="270508"/>
                </a:lnTo>
                <a:lnTo>
                  <a:pt x="213047" y="271779"/>
                </a:lnTo>
                <a:lnTo>
                  <a:pt x="217973" y="272626"/>
                </a:lnTo>
                <a:lnTo>
                  <a:pt x="221256" y="274143"/>
                </a:lnTo>
                <a:lnTo>
                  <a:pt x="223446" y="276107"/>
                </a:lnTo>
                <a:lnTo>
                  <a:pt x="224905" y="278369"/>
                </a:lnTo>
                <a:lnTo>
                  <a:pt x="226830" y="279877"/>
                </a:lnTo>
                <a:lnTo>
                  <a:pt x="229067" y="280882"/>
                </a:lnTo>
                <a:lnTo>
                  <a:pt x="236396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24"/>
          <p:cNvSpPr/>
          <p:nvPr/>
        </p:nvSpPr>
        <p:spPr>
          <a:xfrm>
            <a:off x="7058025" y="2417445"/>
            <a:ext cx="154306" cy="257176"/>
          </a:xfrm>
          <a:custGeom>
            <a:avLst/>
            <a:gdLst/>
            <a:ahLst/>
            <a:cxnLst/>
            <a:rect l="0" t="0" r="0" b="0"/>
            <a:pathLst>
              <a:path w="154306" h="257176">
                <a:moveTo>
                  <a:pt x="154305" y="0"/>
                </a:moveTo>
                <a:lnTo>
                  <a:pt x="141535" y="0"/>
                </a:lnTo>
                <a:lnTo>
                  <a:pt x="140076" y="952"/>
                </a:lnTo>
                <a:lnTo>
                  <a:pt x="139104" y="2540"/>
                </a:lnTo>
                <a:lnTo>
                  <a:pt x="136463" y="9683"/>
                </a:lnTo>
                <a:lnTo>
                  <a:pt x="117018" y="48843"/>
                </a:lnTo>
                <a:lnTo>
                  <a:pt x="113255" y="54470"/>
                </a:lnTo>
                <a:lnTo>
                  <a:pt x="108841" y="60126"/>
                </a:lnTo>
                <a:lnTo>
                  <a:pt x="103992" y="65801"/>
                </a:lnTo>
                <a:lnTo>
                  <a:pt x="99808" y="72442"/>
                </a:lnTo>
                <a:lnTo>
                  <a:pt x="96066" y="79727"/>
                </a:lnTo>
                <a:lnTo>
                  <a:pt x="92619" y="87441"/>
                </a:lnTo>
                <a:lnTo>
                  <a:pt x="88416" y="95442"/>
                </a:lnTo>
                <a:lnTo>
                  <a:pt x="83709" y="103633"/>
                </a:lnTo>
                <a:lnTo>
                  <a:pt x="78666" y="111951"/>
                </a:lnTo>
                <a:lnTo>
                  <a:pt x="67982" y="128813"/>
                </a:lnTo>
                <a:lnTo>
                  <a:pt x="45601" y="162922"/>
                </a:lnTo>
                <a:lnTo>
                  <a:pt x="40878" y="170527"/>
                </a:lnTo>
                <a:lnTo>
                  <a:pt x="36777" y="177502"/>
                </a:lnTo>
                <a:lnTo>
                  <a:pt x="33091" y="184057"/>
                </a:lnTo>
                <a:lnTo>
                  <a:pt x="26454" y="196420"/>
                </a:lnTo>
                <a:lnTo>
                  <a:pt x="23351" y="202384"/>
                </a:lnTo>
                <a:lnTo>
                  <a:pt x="20329" y="207313"/>
                </a:lnTo>
                <a:lnTo>
                  <a:pt x="17363" y="211551"/>
                </a:lnTo>
                <a:lnTo>
                  <a:pt x="14433" y="215329"/>
                </a:lnTo>
                <a:lnTo>
                  <a:pt x="11527" y="219752"/>
                </a:lnTo>
                <a:lnTo>
                  <a:pt x="8637" y="224606"/>
                </a:lnTo>
                <a:lnTo>
                  <a:pt x="5758" y="229748"/>
                </a:lnTo>
                <a:lnTo>
                  <a:pt x="3838" y="234127"/>
                </a:lnTo>
                <a:lnTo>
                  <a:pt x="1706" y="241534"/>
                </a:lnTo>
                <a:lnTo>
                  <a:pt x="150" y="247982"/>
                </a:lnTo>
                <a:lnTo>
                  <a:pt x="20" y="25530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25"/>
          <p:cNvSpPr/>
          <p:nvPr/>
        </p:nvSpPr>
        <p:spPr>
          <a:xfrm>
            <a:off x="1623062" y="2271817"/>
            <a:ext cx="960118" cy="599888"/>
          </a:xfrm>
          <a:custGeom>
            <a:avLst/>
            <a:gdLst/>
            <a:ahLst/>
            <a:cxnLst/>
            <a:rect l="0" t="0" r="0" b="0"/>
            <a:pathLst>
              <a:path w="960118" h="599888">
                <a:moveTo>
                  <a:pt x="8570" y="59903"/>
                </a:moveTo>
                <a:lnTo>
                  <a:pt x="29" y="59903"/>
                </a:lnTo>
                <a:lnTo>
                  <a:pt x="0" y="71834"/>
                </a:lnTo>
                <a:lnTo>
                  <a:pt x="952" y="74525"/>
                </a:lnTo>
                <a:lnTo>
                  <a:pt x="5889" y="82862"/>
                </a:lnTo>
                <a:lnTo>
                  <a:pt x="7378" y="88522"/>
                </a:lnTo>
                <a:lnTo>
                  <a:pt x="8217" y="97063"/>
                </a:lnTo>
                <a:lnTo>
                  <a:pt x="9287" y="99916"/>
                </a:lnTo>
                <a:lnTo>
                  <a:pt x="14392" y="108483"/>
                </a:lnTo>
                <a:lnTo>
                  <a:pt x="15920" y="114196"/>
                </a:lnTo>
                <a:lnTo>
                  <a:pt x="16901" y="132469"/>
                </a:lnTo>
                <a:lnTo>
                  <a:pt x="17035" y="143272"/>
                </a:lnTo>
                <a:lnTo>
                  <a:pt x="18024" y="147867"/>
                </a:lnTo>
                <a:lnTo>
                  <a:pt x="23013" y="159838"/>
                </a:lnTo>
                <a:lnTo>
                  <a:pt x="24914" y="175026"/>
                </a:lnTo>
                <a:lnTo>
                  <a:pt x="26430" y="191592"/>
                </a:lnTo>
                <a:lnTo>
                  <a:pt x="31536" y="208565"/>
                </a:lnTo>
                <a:lnTo>
                  <a:pt x="33472" y="225659"/>
                </a:lnTo>
                <a:lnTo>
                  <a:pt x="33925" y="237077"/>
                </a:lnTo>
                <a:lnTo>
                  <a:pt x="35951" y="242789"/>
                </a:lnTo>
                <a:lnTo>
                  <a:pt x="45999" y="259930"/>
                </a:lnTo>
                <a:lnTo>
                  <a:pt x="50775" y="277073"/>
                </a:lnTo>
                <a:lnTo>
                  <a:pt x="60439" y="302473"/>
                </a:lnTo>
                <a:lnTo>
                  <a:pt x="64961" y="317254"/>
                </a:lnTo>
                <a:lnTo>
                  <a:pt x="66970" y="330173"/>
                </a:lnTo>
                <a:lnTo>
                  <a:pt x="67863" y="344806"/>
                </a:lnTo>
                <a:lnTo>
                  <a:pt x="69212" y="359881"/>
                </a:lnTo>
                <a:lnTo>
                  <a:pt x="72987" y="372931"/>
                </a:lnTo>
                <a:lnTo>
                  <a:pt x="75916" y="390989"/>
                </a:lnTo>
                <a:lnTo>
                  <a:pt x="76602" y="405172"/>
                </a:lnTo>
                <a:lnTo>
                  <a:pt x="76987" y="426682"/>
                </a:lnTo>
                <a:lnTo>
                  <a:pt x="77042" y="433010"/>
                </a:lnTo>
                <a:lnTo>
                  <a:pt x="79642" y="445120"/>
                </a:lnTo>
                <a:lnTo>
                  <a:pt x="83020" y="456853"/>
                </a:lnTo>
                <a:lnTo>
                  <a:pt x="85874" y="474168"/>
                </a:lnTo>
                <a:lnTo>
                  <a:pt x="91377" y="491364"/>
                </a:lnTo>
                <a:lnTo>
                  <a:pt x="93430" y="507571"/>
                </a:lnTo>
                <a:lnTo>
                  <a:pt x="94124" y="524604"/>
                </a:lnTo>
                <a:lnTo>
                  <a:pt x="94295" y="569719"/>
                </a:lnTo>
                <a:lnTo>
                  <a:pt x="95247" y="572183"/>
                </a:lnTo>
                <a:lnTo>
                  <a:pt x="101676" y="581235"/>
                </a:lnTo>
                <a:lnTo>
                  <a:pt x="103026" y="581765"/>
                </a:lnTo>
                <a:lnTo>
                  <a:pt x="110144" y="582686"/>
                </a:lnTo>
                <a:lnTo>
                  <a:pt x="140049" y="582824"/>
                </a:lnTo>
                <a:lnTo>
                  <a:pt x="194456" y="582825"/>
                </a:lnTo>
                <a:lnTo>
                  <a:pt x="205804" y="580285"/>
                </a:lnTo>
                <a:lnTo>
                  <a:pt x="217197" y="576934"/>
                </a:lnTo>
                <a:lnTo>
                  <a:pt x="242573" y="574782"/>
                </a:lnTo>
                <a:lnTo>
                  <a:pt x="270269" y="574357"/>
                </a:lnTo>
                <a:lnTo>
                  <a:pt x="625437" y="574253"/>
                </a:lnTo>
                <a:lnTo>
                  <a:pt x="651403" y="578803"/>
                </a:lnTo>
                <a:lnTo>
                  <a:pt x="677194" y="581633"/>
                </a:lnTo>
                <a:lnTo>
                  <a:pt x="702933" y="582472"/>
                </a:lnTo>
                <a:lnTo>
                  <a:pt x="754377" y="582794"/>
                </a:lnTo>
                <a:lnTo>
                  <a:pt x="780095" y="587367"/>
                </a:lnTo>
                <a:lnTo>
                  <a:pt x="808493" y="590601"/>
                </a:lnTo>
                <a:lnTo>
                  <a:pt x="831372" y="592114"/>
                </a:lnTo>
                <a:lnTo>
                  <a:pt x="844477" y="595843"/>
                </a:lnTo>
                <a:lnTo>
                  <a:pt x="850639" y="596266"/>
                </a:lnTo>
                <a:lnTo>
                  <a:pt x="868413" y="594216"/>
                </a:lnTo>
                <a:lnTo>
                  <a:pt x="897218" y="599024"/>
                </a:lnTo>
                <a:lnTo>
                  <a:pt x="926989" y="599887"/>
                </a:lnTo>
                <a:lnTo>
                  <a:pt x="930412" y="598962"/>
                </a:lnTo>
                <a:lnTo>
                  <a:pt x="939780" y="594062"/>
                </a:lnTo>
                <a:lnTo>
                  <a:pt x="945681" y="592582"/>
                </a:lnTo>
                <a:lnTo>
                  <a:pt x="954358" y="591748"/>
                </a:lnTo>
                <a:lnTo>
                  <a:pt x="956278" y="590679"/>
                </a:lnTo>
                <a:lnTo>
                  <a:pt x="957558" y="589013"/>
                </a:lnTo>
                <a:lnTo>
                  <a:pt x="959612" y="584048"/>
                </a:lnTo>
                <a:lnTo>
                  <a:pt x="960051" y="566876"/>
                </a:lnTo>
                <a:lnTo>
                  <a:pt x="960117" y="491269"/>
                </a:lnTo>
                <a:lnTo>
                  <a:pt x="957577" y="477364"/>
                </a:lnTo>
                <a:lnTo>
                  <a:pt x="954226" y="462611"/>
                </a:lnTo>
                <a:lnTo>
                  <a:pt x="952737" y="449704"/>
                </a:lnTo>
                <a:lnTo>
                  <a:pt x="952075" y="435078"/>
                </a:lnTo>
                <a:lnTo>
                  <a:pt x="951702" y="410778"/>
                </a:lnTo>
                <a:lnTo>
                  <a:pt x="950662" y="394917"/>
                </a:lnTo>
                <a:lnTo>
                  <a:pt x="947025" y="381518"/>
                </a:lnTo>
                <a:lnTo>
                  <a:pt x="944774" y="366673"/>
                </a:lnTo>
                <a:lnTo>
                  <a:pt x="943773" y="350550"/>
                </a:lnTo>
                <a:lnTo>
                  <a:pt x="943328" y="333859"/>
                </a:lnTo>
                <a:lnTo>
                  <a:pt x="940591" y="319456"/>
                </a:lnTo>
                <a:lnTo>
                  <a:pt x="937151" y="305752"/>
                </a:lnTo>
                <a:lnTo>
                  <a:pt x="935623" y="290136"/>
                </a:lnTo>
                <a:lnTo>
                  <a:pt x="934944" y="273672"/>
                </a:lnTo>
                <a:lnTo>
                  <a:pt x="934561" y="248336"/>
                </a:lnTo>
                <a:lnTo>
                  <a:pt x="934400" y="114313"/>
                </a:lnTo>
                <a:lnTo>
                  <a:pt x="931860" y="102817"/>
                </a:lnTo>
                <a:lnTo>
                  <a:pt x="927556" y="92311"/>
                </a:lnTo>
                <a:lnTo>
                  <a:pt x="920730" y="81041"/>
                </a:lnTo>
                <a:lnTo>
                  <a:pt x="917332" y="71669"/>
                </a:lnTo>
                <a:lnTo>
                  <a:pt x="910716" y="62860"/>
                </a:lnTo>
                <a:lnTo>
                  <a:pt x="893199" y="44455"/>
                </a:lnTo>
                <a:lnTo>
                  <a:pt x="887196" y="43512"/>
                </a:lnTo>
                <a:lnTo>
                  <a:pt x="882928" y="43260"/>
                </a:lnTo>
                <a:lnTo>
                  <a:pt x="879131" y="42140"/>
                </a:lnTo>
                <a:lnTo>
                  <a:pt x="868282" y="36965"/>
                </a:lnTo>
                <a:lnTo>
                  <a:pt x="848032" y="34734"/>
                </a:lnTo>
                <a:lnTo>
                  <a:pt x="821137" y="34294"/>
                </a:lnTo>
                <a:lnTo>
                  <a:pt x="732844" y="34186"/>
                </a:lnTo>
                <a:lnTo>
                  <a:pt x="696332" y="27400"/>
                </a:lnTo>
                <a:lnTo>
                  <a:pt x="667347" y="25966"/>
                </a:lnTo>
                <a:lnTo>
                  <a:pt x="632403" y="25659"/>
                </a:lnTo>
                <a:lnTo>
                  <a:pt x="616347" y="24681"/>
                </a:lnTo>
                <a:lnTo>
                  <a:pt x="591242" y="19727"/>
                </a:lnTo>
                <a:lnTo>
                  <a:pt x="566658" y="17836"/>
                </a:lnTo>
                <a:lnTo>
                  <a:pt x="545934" y="16323"/>
                </a:lnTo>
                <a:lnTo>
                  <a:pt x="516353" y="10302"/>
                </a:lnTo>
                <a:lnTo>
                  <a:pt x="491884" y="8830"/>
                </a:lnTo>
                <a:lnTo>
                  <a:pt x="467753" y="8539"/>
                </a:lnTo>
                <a:lnTo>
                  <a:pt x="432682" y="8477"/>
                </a:lnTo>
                <a:lnTo>
                  <a:pt x="396278" y="1684"/>
                </a:lnTo>
                <a:lnTo>
                  <a:pt x="367306" y="248"/>
                </a:lnTo>
                <a:lnTo>
                  <a:pt x="342509" y="0"/>
                </a:lnTo>
                <a:lnTo>
                  <a:pt x="317065" y="4477"/>
                </a:lnTo>
                <a:lnTo>
                  <a:pt x="288759" y="7679"/>
                </a:lnTo>
                <a:lnTo>
                  <a:pt x="259178" y="8312"/>
                </a:lnTo>
                <a:lnTo>
                  <a:pt x="230158" y="8437"/>
                </a:lnTo>
                <a:lnTo>
                  <a:pt x="216274" y="10994"/>
                </a:lnTo>
                <a:lnTo>
                  <a:pt x="203753" y="14353"/>
                </a:lnTo>
                <a:lnTo>
                  <a:pt x="174420" y="16686"/>
                </a:lnTo>
                <a:lnTo>
                  <a:pt x="162926" y="19423"/>
                </a:lnTo>
                <a:lnTo>
                  <a:pt x="151468" y="22861"/>
                </a:lnTo>
                <a:lnTo>
                  <a:pt x="126049" y="25069"/>
                </a:lnTo>
                <a:lnTo>
                  <a:pt x="118322" y="25250"/>
                </a:lnTo>
                <a:lnTo>
                  <a:pt x="107196" y="27992"/>
                </a:lnTo>
                <a:lnTo>
                  <a:pt x="102896" y="30056"/>
                </a:lnTo>
                <a:lnTo>
                  <a:pt x="93038" y="32350"/>
                </a:lnTo>
                <a:lnTo>
                  <a:pt x="66148" y="34078"/>
                </a:lnTo>
                <a:lnTo>
                  <a:pt x="63148" y="35066"/>
                </a:lnTo>
                <a:lnTo>
                  <a:pt x="54374" y="40055"/>
                </a:lnTo>
                <a:lnTo>
                  <a:pt x="48613" y="41556"/>
                </a:lnTo>
                <a:lnTo>
                  <a:pt x="25715" y="42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26"/>
          <p:cNvSpPr/>
          <p:nvPr/>
        </p:nvSpPr>
        <p:spPr>
          <a:xfrm>
            <a:off x="3938580" y="2186105"/>
            <a:ext cx="1079051" cy="642820"/>
          </a:xfrm>
          <a:custGeom>
            <a:avLst/>
            <a:gdLst/>
            <a:ahLst/>
            <a:cxnLst/>
            <a:rect l="0" t="0" r="0" b="0"/>
            <a:pathLst>
              <a:path w="1079051" h="642820">
                <a:moveTo>
                  <a:pt x="16199" y="94180"/>
                </a:moveTo>
                <a:lnTo>
                  <a:pt x="8818" y="94180"/>
                </a:lnTo>
                <a:lnTo>
                  <a:pt x="8421" y="95132"/>
                </a:lnTo>
                <a:lnTo>
                  <a:pt x="7980" y="98731"/>
                </a:lnTo>
                <a:lnTo>
                  <a:pt x="6910" y="100071"/>
                </a:lnTo>
                <a:lnTo>
                  <a:pt x="5244" y="100965"/>
                </a:lnTo>
                <a:lnTo>
                  <a:pt x="3180" y="101560"/>
                </a:lnTo>
                <a:lnTo>
                  <a:pt x="2758" y="101958"/>
                </a:lnTo>
                <a:lnTo>
                  <a:pt x="3428" y="102222"/>
                </a:lnTo>
                <a:lnTo>
                  <a:pt x="4828" y="102399"/>
                </a:lnTo>
                <a:lnTo>
                  <a:pt x="4808" y="103469"/>
                </a:lnTo>
                <a:lnTo>
                  <a:pt x="1183" y="109526"/>
                </a:lnTo>
                <a:lnTo>
                  <a:pt x="0" y="114653"/>
                </a:lnTo>
                <a:lnTo>
                  <a:pt x="638" y="117353"/>
                </a:lnTo>
                <a:lnTo>
                  <a:pt x="5133" y="125705"/>
                </a:lnTo>
                <a:lnTo>
                  <a:pt x="6519" y="131369"/>
                </a:lnTo>
                <a:lnTo>
                  <a:pt x="7481" y="148160"/>
                </a:lnTo>
                <a:lnTo>
                  <a:pt x="7530" y="153027"/>
                </a:lnTo>
                <a:lnTo>
                  <a:pt x="10124" y="163514"/>
                </a:lnTo>
                <a:lnTo>
                  <a:pt x="14399" y="177588"/>
                </a:lnTo>
                <a:lnTo>
                  <a:pt x="15844" y="195428"/>
                </a:lnTo>
                <a:lnTo>
                  <a:pt x="18582" y="206171"/>
                </a:lnTo>
                <a:lnTo>
                  <a:pt x="22021" y="217296"/>
                </a:lnTo>
                <a:lnTo>
                  <a:pt x="23957" y="233317"/>
                </a:lnTo>
                <a:lnTo>
                  <a:pt x="24611" y="250286"/>
                </a:lnTo>
                <a:lnTo>
                  <a:pt x="24665" y="255401"/>
                </a:lnTo>
                <a:lnTo>
                  <a:pt x="27265" y="266163"/>
                </a:lnTo>
                <a:lnTo>
                  <a:pt x="30642" y="277297"/>
                </a:lnTo>
                <a:lnTo>
                  <a:pt x="32544" y="294275"/>
                </a:lnTo>
                <a:lnTo>
                  <a:pt x="33107" y="311371"/>
                </a:lnTo>
                <a:lnTo>
                  <a:pt x="33342" y="378766"/>
                </a:lnTo>
                <a:lnTo>
                  <a:pt x="35883" y="392430"/>
                </a:lnTo>
                <a:lnTo>
                  <a:pt x="42670" y="410832"/>
                </a:lnTo>
                <a:lnTo>
                  <a:pt x="47014" y="422557"/>
                </a:lnTo>
                <a:lnTo>
                  <a:pt x="49460" y="439867"/>
                </a:lnTo>
                <a:lnTo>
                  <a:pt x="51137" y="457061"/>
                </a:lnTo>
                <a:lnTo>
                  <a:pt x="56290" y="474221"/>
                </a:lnTo>
                <a:lnTo>
                  <a:pt x="59193" y="491370"/>
                </a:lnTo>
                <a:lnTo>
                  <a:pt x="64710" y="508517"/>
                </a:lnTo>
                <a:lnTo>
                  <a:pt x="67720" y="525662"/>
                </a:lnTo>
                <a:lnTo>
                  <a:pt x="73269" y="542807"/>
                </a:lnTo>
                <a:lnTo>
                  <a:pt x="75337" y="559000"/>
                </a:lnTo>
                <a:lnTo>
                  <a:pt x="75820" y="566831"/>
                </a:lnTo>
                <a:lnTo>
                  <a:pt x="82941" y="589374"/>
                </a:lnTo>
                <a:lnTo>
                  <a:pt x="84416" y="602418"/>
                </a:lnTo>
                <a:lnTo>
                  <a:pt x="85490" y="605407"/>
                </a:lnTo>
                <a:lnTo>
                  <a:pt x="90599" y="614166"/>
                </a:lnTo>
                <a:lnTo>
                  <a:pt x="92129" y="619925"/>
                </a:lnTo>
                <a:lnTo>
                  <a:pt x="92989" y="628522"/>
                </a:lnTo>
                <a:lnTo>
                  <a:pt x="94063" y="631383"/>
                </a:lnTo>
                <a:lnTo>
                  <a:pt x="100701" y="641125"/>
                </a:lnTo>
                <a:lnTo>
                  <a:pt x="102062" y="641690"/>
                </a:lnTo>
                <a:lnTo>
                  <a:pt x="108526" y="642485"/>
                </a:lnTo>
                <a:lnTo>
                  <a:pt x="138244" y="642816"/>
                </a:lnTo>
                <a:lnTo>
                  <a:pt x="163525" y="642819"/>
                </a:lnTo>
                <a:lnTo>
                  <a:pt x="172483" y="640280"/>
                </a:lnTo>
                <a:lnTo>
                  <a:pt x="182814" y="636928"/>
                </a:lnTo>
                <a:lnTo>
                  <a:pt x="216302" y="633530"/>
                </a:lnTo>
                <a:lnTo>
                  <a:pt x="239100" y="627508"/>
                </a:lnTo>
                <a:lnTo>
                  <a:pt x="258774" y="623678"/>
                </a:lnTo>
                <a:lnTo>
                  <a:pt x="274505" y="620025"/>
                </a:lnTo>
                <a:lnTo>
                  <a:pt x="307888" y="615139"/>
                </a:lnTo>
                <a:lnTo>
                  <a:pt x="330908" y="610488"/>
                </a:lnTo>
                <a:lnTo>
                  <a:pt x="360304" y="608917"/>
                </a:lnTo>
                <a:lnTo>
                  <a:pt x="393628" y="602715"/>
                </a:lnTo>
                <a:lnTo>
                  <a:pt x="419178" y="600774"/>
                </a:lnTo>
                <a:lnTo>
                  <a:pt x="445798" y="599247"/>
                </a:lnTo>
                <a:lnTo>
                  <a:pt x="476440" y="594138"/>
                </a:lnTo>
                <a:lnTo>
                  <a:pt x="504039" y="591248"/>
                </a:lnTo>
                <a:lnTo>
                  <a:pt x="531267" y="585735"/>
                </a:lnTo>
                <a:lnTo>
                  <a:pt x="562089" y="583678"/>
                </a:lnTo>
                <a:lnTo>
                  <a:pt x="590695" y="583069"/>
                </a:lnTo>
                <a:lnTo>
                  <a:pt x="674705" y="582822"/>
                </a:lnTo>
                <a:lnTo>
                  <a:pt x="706083" y="578264"/>
                </a:lnTo>
                <a:lnTo>
                  <a:pt x="734959" y="575432"/>
                </a:lnTo>
                <a:lnTo>
                  <a:pt x="766164" y="574593"/>
                </a:lnTo>
                <a:lnTo>
                  <a:pt x="958894" y="574240"/>
                </a:lnTo>
                <a:lnTo>
                  <a:pt x="973655" y="576780"/>
                </a:lnTo>
                <a:lnTo>
                  <a:pt x="986565" y="580131"/>
                </a:lnTo>
                <a:lnTo>
                  <a:pt x="1016169" y="582459"/>
                </a:lnTo>
                <a:lnTo>
                  <a:pt x="1033423" y="582707"/>
                </a:lnTo>
                <a:lnTo>
                  <a:pt x="1038201" y="581790"/>
                </a:lnTo>
                <a:lnTo>
                  <a:pt x="1052713" y="576013"/>
                </a:lnTo>
                <a:lnTo>
                  <a:pt x="1061768" y="574473"/>
                </a:lnTo>
                <a:lnTo>
                  <a:pt x="1066049" y="574343"/>
                </a:lnTo>
                <a:lnTo>
                  <a:pt x="1068524" y="573356"/>
                </a:lnTo>
                <a:lnTo>
                  <a:pt x="1073814" y="569720"/>
                </a:lnTo>
                <a:lnTo>
                  <a:pt x="1075606" y="567416"/>
                </a:lnTo>
                <a:lnTo>
                  <a:pt x="1076801" y="564928"/>
                </a:lnTo>
                <a:lnTo>
                  <a:pt x="1078128" y="559624"/>
                </a:lnTo>
                <a:lnTo>
                  <a:pt x="1079050" y="545621"/>
                </a:lnTo>
                <a:lnTo>
                  <a:pt x="1076587" y="537390"/>
                </a:lnTo>
                <a:lnTo>
                  <a:pt x="1072318" y="528335"/>
                </a:lnTo>
                <a:lnTo>
                  <a:pt x="1067245" y="521135"/>
                </a:lnTo>
                <a:lnTo>
                  <a:pt x="1065512" y="516929"/>
                </a:lnTo>
                <a:lnTo>
                  <a:pt x="1062119" y="501908"/>
                </a:lnTo>
                <a:lnTo>
                  <a:pt x="1055505" y="485392"/>
                </a:lnTo>
                <a:lnTo>
                  <a:pt x="1046560" y="468434"/>
                </a:lnTo>
                <a:lnTo>
                  <a:pt x="1033221" y="451344"/>
                </a:lnTo>
                <a:lnTo>
                  <a:pt x="1022813" y="433263"/>
                </a:lnTo>
                <a:lnTo>
                  <a:pt x="1016668" y="418238"/>
                </a:lnTo>
                <a:lnTo>
                  <a:pt x="1008222" y="404576"/>
                </a:lnTo>
                <a:lnTo>
                  <a:pt x="999071" y="391201"/>
                </a:lnTo>
                <a:lnTo>
                  <a:pt x="991829" y="375732"/>
                </a:lnTo>
                <a:lnTo>
                  <a:pt x="985435" y="359331"/>
                </a:lnTo>
                <a:lnTo>
                  <a:pt x="978466" y="342517"/>
                </a:lnTo>
                <a:lnTo>
                  <a:pt x="969018" y="325519"/>
                </a:lnTo>
                <a:lnTo>
                  <a:pt x="961010" y="310980"/>
                </a:lnTo>
                <a:lnTo>
                  <a:pt x="954275" y="297215"/>
                </a:lnTo>
                <a:lnTo>
                  <a:pt x="948107" y="281573"/>
                </a:lnTo>
                <a:lnTo>
                  <a:pt x="942191" y="265095"/>
                </a:lnTo>
                <a:lnTo>
                  <a:pt x="922036" y="205591"/>
                </a:lnTo>
                <a:lnTo>
                  <a:pt x="916316" y="191003"/>
                </a:lnTo>
                <a:lnTo>
                  <a:pt x="910599" y="177217"/>
                </a:lnTo>
                <a:lnTo>
                  <a:pt x="904883" y="161565"/>
                </a:lnTo>
                <a:lnTo>
                  <a:pt x="899168" y="147624"/>
                </a:lnTo>
                <a:lnTo>
                  <a:pt x="896310" y="141239"/>
                </a:lnTo>
                <a:lnTo>
                  <a:pt x="893135" y="126525"/>
                </a:lnTo>
                <a:lnTo>
                  <a:pt x="890771" y="111413"/>
                </a:lnTo>
                <a:lnTo>
                  <a:pt x="884085" y="92195"/>
                </a:lnTo>
                <a:lnTo>
                  <a:pt x="876071" y="74436"/>
                </a:lnTo>
                <a:lnTo>
                  <a:pt x="867665" y="58061"/>
                </a:lnTo>
                <a:lnTo>
                  <a:pt x="860094" y="46754"/>
                </a:lnTo>
                <a:lnTo>
                  <a:pt x="856475" y="37371"/>
                </a:lnTo>
                <a:lnTo>
                  <a:pt x="852253" y="31466"/>
                </a:lnTo>
                <a:lnTo>
                  <a:pt x="844661" y="25667"/>
                </a:lnTo>
                <a:lnTo>
                  <a:pt x="832217" y="17047"/>
                </a:lnTo>
                <a:lnTo>
                  <a:pt x="828816" y="14183"/>
                </a:lnTo>
                <a:lnTo>
                  <a:pt x="824644" y="12273"/>
                </a:lnTo>
                <a:lnTo>
                  <a:pt x="792216" y="2898"/>
                </a:lnTo>
                <a:lnTo>
                  <a:pt x="763741" y="478"/>
                </a:lnTo>
                <a:lnTo>
                  <a:pt x="734938" y="0"/>
                </a:lnTo>
                <a:lnTo>
                  <a:pt x="705621" y="4468"/>
                </a:lnTo>
                <a:lnTo>
                  <a:pt x="672804" y="7273"/>
                </a:lnTo>
                <a:lnTo>
                  <a:pt x="650289" y="7930"/>
                </a:lnTo>
                <a:lnTo>
                  <a:pt x="627582" y="9174"/>
                </a:lnTo>
                <a:lnTo>
                  <a:pt x="604790" y="12902"/>
                </a:lnTo>
                <a:lnTo>
                  <a:pt x="581960" y="17734"/>
                </a:lnTo>
                <a:lnTo>
                  <a:pt x="536260" y="28597"/>
                </a:lnTo>
                <a:lnTo>
                  <a:pt x="501973" y="37071"/>
                </a:lnTo>
                <a:lnTo>
                  <a:pt x="479114" y="40223"/>
                </a:lnTo>
                <a:lnTo>
                  <a:pt x="456254" y="42576"/>
                </a:lnTo>
                <a:lnTo>
                  <a:pt x="422917" y="48304"/>
                </a:lnTo>
                <a:lnTo>
                  <a:pt x="393566" y="51377"/>
                </a:lnTo>
                <a:lnTo>
                  <a:pt x="362116" y="57896"/>
                </a:lnTo>
                <a:lnTo>
                  <a:pt x="334276" y="64908"/>
                </a:lnTo>
                <a:lnTo>
                  <a:pt x="307929" y="68362"/>
                </a:lnTo>
                <a:lnTo>
                  <a:pt x="282025" y="74041"/>
                </a:lnTo>
                <a:lnTo>
                  <a:pt x="256253" y="76148"/>
                </a:lnTo>
                <a:lnTo>
                  <a:pt x="230519" y="77724"/>
                </a:lnTo>
                <a:lnTo>
                  <a:pt x="198763" y="83768"/>
                </a:lnTo>
                <a:lnTo>
                  <a:pt x="185921" y="85742"/>
                </a:lnTo>
                <a:lnTo>
                  <a:pt x="162155" y="92231"/>
                </a:lnTo>
                <a:lnTo>
                  <a:pt x="128448" y="93923"/>
                </a:lnTo>
                <a:lnTo>
                  <a:pt x="103947" y="94146"/>
                </a:lnTo>
                <a:lnTo>
                  <a:pt x="99463" y="95110"/>
                </a:lnTo>
                <a:lnTo>
                  <a:pt x="85422" y="100960"/>
                </a:lnTo>
                <a:lnTo>
                  <a:pt x="69366" y="102647"/>
                </a:lnTo>
                <a:lnTo>
                  <a:pt x="59062" y="1027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27"/>
          <p:cNvSpPr/>
          <p:nvPr/>
        </p:nvSpPr>
        <p:spPr>
          <a:xfrm>
            <a:off x="7366739" y="2520314"/>
            <a:ext cx="325652" cy="60009"/>
          </a:xfrm>
          <a:custGeom>
            <a:avLst/>
            <a:gdLst/>
            <a:ahLst/>
            <a:cxnLst/>
            <a:rect l="0" t="0" r="0" b="0"/>
            <a:pathLst>
              <a:path w="325652" h="60009">
                <a:moveTo>
                  <a:pt x="8468" y="60008"/>
                </a:moveTo>
                <a:lnTo>
                  <a:pt x="8468" y="55457"/>
                </a:lnTo>
                <a:lnTo>
                  <a:pt x="7516" y="54117"/>
                </a:lnTo>
                <a:lnTo>
                  <a:pt x="5928" y="53223"/>
                </a:lnTo>
                <a:lnTo>
                  <a:pt x="0" y="51467"/>
                </a:lnTo>
                <a:lnTo>
                  <a:pt x="17219" y="51436"/>
                </a:lnTo>
                <a:lnTo>
                  <a:pt x="20969" y="50484"/>
                </a:lnTo>
                <a:lnTo>
                  <a:pt x="24423" y="48896"/>
                </a:lnTo>
                <a:lnTo>
                  <a:pt x="27677" y="46885"/>
                </a:lnTo>
                <a:lnTo>
                  <a:pt x="31752" y="45544"/>
                </a:lnTo>
                <a:lnTo>
                  <a:pt x="41359" y="44055"/>
                </a:lnTo>
                <a:lnTo>
                  <a:pt x="46588" y="42705"/>
                </a:lnTo>
                <a:lnTo>
                  <a:pt x="51979" y="40853"/>
                </a:lnTo>
                <a:lnTo>
                  <a:pt x="57478" y="38665"/>
                </a:lnTo>
                <a:lnTo>
                  <a:pt x="63049" y="37207"/>
                </a:lnTo>
                <a:lnTo>
                  <a:pt x="68668" y="36235"/>
                </a:lnTo>
                <a:lnTo>
                  <a:pt x="74319" y="35587"/>
                </a:lnTo>
                <a:lnTo>
                  <a:pt x="80943" y="35155"/>
                </a:lnTo>
                <a:lnTo>
                  <a:pt x="88218" y="34867"/>
                </a:lnTo>
                <a:lnTo>
                  <a:pt x="95924" y="34675"/>
                </a:lnTo>
                <a:lnTo>
                  <a:pt x="102967" y="33594"/>
                </a:lnTo>
                <a:lnTo>
                  <a:pt x="109568" y="31921"/>
                </a:lnTo>
                <a:lnTo>
                  <a:pt x="115873" y="29853"/>
                </a:lnTo>
                <a:lnTo>
                  <a:pt x="122934" y="28475"/>
                </a:lnTo>
                <a:lnTo>
                  <a:pt x="130498" y="27556"/>
                </a:lnTo>
                <a:lnTo>
                  <a:pt x="138399" y="26943"/>
                </a:lnTo>
                <a:lnTo>
                  <a:pt x="145572" y="25583"/>
                </a:lnTo>
                <a:lnTo>
                  <a:pt x="152258" y="23723"/>
                </a:lnTo>
                <a:lnTo>
                  <a:pt x="158621" y="21530"/>
                </a:lnTo>
                <a:lnTo>
                  <a:pt x="165719" y="20069"/>
                </a:lnTo>
                <a:lnTo>
                  <a:pt x="173310" y="19094"/>
                </a:lnTo>
                <a:lnTo>
                  <a:pt x="181228" y="18445"/>
                </a:lnTo>
                <a:lnTo>
                  <a:pt x="189364" y="17059"/>
                </a:lnTo>
                <a:lnTo>
                  <a:pt x="197645" y="15183"/>
                </a:lnTo>
                <a:lnTo>
                  <a:pt x="206024" y="12980"/>
                </a:lnTo>
                <a:lnTo>
                  <a:pt x="213514" y="11511"/>
                </a:lnTo>
                <a:lnTo>
                  <a:pt x="220413" y="10531"/>
                </a:lnTo>
                <a:lnTo>
                  <a:pt x="226917" y="9879"/>
                </a:lnTo>
                <a:lnTo>
                  <a:pt x="233159" y="9443"/>
                </a:lnTo>
                <a:lnTo>
                  <a:pt x="239224" y="9153"/>
                </a:lnTo>
                <a:lnTo>
                  <a:pt x="251044" y="8831"/>
                </a:lnTo>
                <a:lnTo>
                  <a:pt x="262647" y="8688"/>
                </a:lnTo>
                <a:lnTo>
                  <a:pt x="268408" y="7697"/>
                </a:lnTo>
                <a:lnTo>
                  <a:pt x="274155" y="6084"/>
                </a:lnTo>
                <a:lnTo>
                  <a:pt x="279890" y="4056"/>
                </a:lnTo>
                <a:lnTo>
                  <a:pt x="285618" y="2704"/>
                </a:lnTo>
                <a:lnTo>
                  <a:pt x="291342" y="1803"/>
                </a:lnTo>
                <a:lnTo>
                  <a:pt x="297064" y="1202"/>
                </a:lnTo>
                <a:lnTo>
                  <a:pt x="305960" y="535"/>
                </a:lnTo>
                <a:lnTo>
                  <a:pt x="313089" y="238"/>
                </a:lnTo>
                <a:lnTo>
                  <a:pt x="32565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28"/>
          <p:cNvSpPr/>
          <p:nvPr/>
        </p:nvSpPr>
        <p:spPr>
          <a:xfrm>
            <a:off x="7520940" y="2400300"/>
            <a:ext cx="137161" cy="342901"/>
          </a:xfrm>
          <a:custGeom>
            <a:avLst/>
            <a:gdLst/>
            <a:ahLst/>
            <a:cxnLst/>
            <a:rect l="0" t="0" r="0" b="0"/>
            <a:pathLst>
              <a:path w="137161" h="34290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1" y="11931"/>
                </a:lnTo>
                <a:lnTo>
                  <a:pt x="5891" y="14621"/>
                </a:lnTo>
                <a:lnTo>
                  <a:pt x="8731" y="23911"/>
                </a:lnTo>
                <a:lnTo>
                  <a:pt x="12770" y="33170"/>
                </a:lnTo>
                <a:lnTo>
                  <a:pt x="16133" y="38305"/>
                </a:lnTo>
                <a:lnTo>
                  <a:pt x="20281" y="43634"/>
                </a:lnTo>
                <a:lnTo>
                  <a:pt x="24950" y="49092"/>
                </a:lnTo>
                <a:lnTo>
                  <a:pt x="29016" y="54635"/>
                </a:lnTo>
                <a:lnTo>
                  <a:pt x="32678" y="60236"/>
                </a:lnTo>
                <a:lnTo>
                  <a:pt x="36073" y="65875"/>
                </a:lnTo>
                <a:lnTo>
                  <a:pt x="38336" y="72491"/>
                </a:lnTo>
                <a:lnTo>
                  <a:pt x="39845" y="79760"/>
                </a:lnTo>
                <a:lnTo>
                  <a:pt x="40850" y="87463"/>
                </a:lnTo>
                <a:lnTo>
                  <a:pt x="42473" y="95456"/>
                </a:lnTo>
                <a:lnTo>
                  <a:pt x="44508" y="103642"/>
                </a:lnTo>
                <a:lnTo>
                  <a:pt x="46817" y="111957"/>
                </a:lnTo>
                <a:lnTo>
                  <a:pt x="51923" y="128816"/>
                </a:lnTo>
                <a:lnTo>
                  <a:pt x="54618" y="137312"/>
                </a:lnTo>
                <a:lnTo>
                  <a:pt x="56414" y="145834"/>
                </a:lnTo>
                <a:lnTo>
                  <a:pt x="57612" y="154373"/>
                </a:lnTo>
                <a:lnTo>
                  <a:pt x="58410" y="162922"/>
                </a:lnTo>
                <a:lnTo>
                  <a:pt x="59895" y="171480"/>
                </a:lnTo>
                <a:lnTo>
                  <a:pt x="61837" y="180042"/>
                </a:lnTo>
                <a:lnTo>
                  <a:pt x="64085" y="188608"/>
                </a:lnTo>
                <a:lnTo>
                  <a:pt x="66536" y="197176"/>
                </a:lnTo>
                <a:lnTo>
                  <a:pt x="71798" y="214316"/>
                </a:lnTo>
                <a:lnTo>
                  <a:pt x="74535" y="221935"/>
                </a:lnTo>
                <a:lnTo>
                  <a:pt x="77313" y="228919"/>
                </a:lnTo>
                <a:lnTo>
                  <a:pt x="80116" y="235480"/>
                </a:lnTo>
                <a:lnTo>
                  <a:pt x="81986" y="241759"/>
                </a:lnTo>
                <a:lnTo>
                  <a:pt x="83233" y="247850"/>
                </a:lnTo>
                <a:lnTo>
                  <a:pt x="84064" y="253816"/>
                </a:lnTo>
                <a:lnTo>
                  <a:pt x="85570" y="259698"/>
                </a:lnTo>
                <a:lnTo>
                  <a:pt x="87527" y="265524"/>
                </a:lnTo>
                <a:lnTo>
                  <a:pt x="89783" y="271314"/>
                </a:lnTo>
                <a:lnTo>
                  <a:pt x="92241" y="277078"/>
                </a:lnTo>
                <a:lnTo>
                  <a:pt x="97511" y="288563"/>
                </a:lnTo>
                <a:lnTo>
                  <a:pt x="100488" y="297477"/>
                </a:lnTo>
                <a:lnTo>
                  <a:pt x="102763" y="305567"/>
                </a:lnTo>
                <a:lnTo>
                  <a:pt x="106950" y="315512"/>
                </a:lnTo>
                <a:lnTo>
                  <a:pt x="109400" y="319879"/>
                </a:lnTo>
                <a:lnTo>
                  <a:pt x="111986" y="323743"/>
                </a:lnTo>
                <a:lnTo>
                  <a:pt x="118428" y="332236"/>
                </a:lnTo>
                <a:lnTo>
                  <a:pt x="121850" y="335938"/>
                </a:lnTo>
                <a:lnTo>
                  <a:pt x="127256" y="341525"/>
                </a:lnTo>
                <a:lnTo>
                  <a:pt x="128652" y="341983"/>
                </a:lnTo>
                <a:lnTo>
                  <a:pt x="132743" y="342492"/>
                </a:lnTo>
                <a:lnTo>
                  <a:pt x="137160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29"/>
          <p:cNvSpPr/>
          <p:nvPr/>
        </p:nvSpPr>
        <p:spPr>
          <a:xfrm>
            <a:off x="7786687" y="2245995"/>
            <a:ext cx="248604" cy="240020"/>
          </a:xfrm>
          <a:custGeom>
            <a:avLst/>
            <a:gdLst/>
            <a:ahLst/>
            <a:cxnLst/>
            <a:rect l="0" t="0" r="0" b="0"/>
            <a:pathLst>
              <a:path w="248604" h="240020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7381" y="11931"/>
                </a:lnTo>
                <a:lnTo>
                  <a:pt x="8043" y="17368"/>
                </a:lnTo>
                <a:lnTo>
                  <a:pt x="8337" y="22959"/>
                </a:lnTo>
                <a:lnTo>
                  <a:pt x="8468" y="28619"/>
                </a:lnTo>
                <a:lnTo>
                  <a:pt x="8572" y="91837"/>
                </a:lnTo>
                <a:lnTo>
                  <a:pt x="9525" y="97419"/>
                </a:lnTo>
                <a:lnTo>
                  <a:pt x="11113" y="103046"/>
                </a:lnTo>
                <a:lnTo>
                  <a:pt x="13123" y="108702"/>
                </a:lnTo>
                <a:lnTo>
                  <a:pt x="14464" y="114378"/>
                </a:lnTo>
                <a:lnTo>
                  <a:pt x="15358" y="120067"/>
                </a:lnTo>
                <a:lnTo>
                  <a:pt x="15953" y="125765"/>
                </a:lnTo>
                <a:lnTo>
                  <a:pt x="16351" y="131468"/>
                </a:lnTo>
                <a:lnTo>
                  <a:pt x="16615" y="137175"/>
                </a:lnTo>
                <a:lnTo>
                  <a:pt x="16910" y="148597"/>
                </a:lnTo>
                <a:lnTo>
                  <a:pt x="17135" y="189759"/>
                </a:lnTo>
                <a:lnTo>
                  <a:pt x="16187" y="194133"/>
                </a:lnTo>
                <a:lnTo>
                  <a:pt x="14601" y="198955"/>
                </a:lnTo>
                <a:lnTo>
                  <a:pt x="12591" y="204074"/>
                </a:lnTo>
                <a:lnTo>
                  <a:pt x="11252" y="208439"/>
                </a:lnTo>
                <a:lnTo>
                  <a:pt x="9764" y="215829"/>
                </a:lnTo>
                <a:lnTo>
                  <a:pt x="9102" y="222289"/>
                </a:lnTo>
                <a:lnTo>
                  <a:pt x="8677" y="229646"/>
                </a:lnTo>
                <a:lnTo>
                  <a:pt x="11159" y="233192"/>
                </a:lnTo>
                <a:lnTo>
                  <a:pt x="15963" y="238679"/>
                </a:lnTo>
                <a:lnTo>
                  <a:pt x="17309" y="239129"/>
                </a:lnTo>
                <a:lnTo>
                  <a:pt x="23755" y="239763"/>
                </a:lnTo>
                <a:lnTo>
                  <a:pt x="28973" y="239911"/>
                </a:lnTo>
                <a:lnTo>
                  <a:pt x="53136" y="240019"/>
                </a:lnTo>
                <a:lnTo>
                  <a:pt x="57331" y="239070"/>
                </a:lnTo>
                <a:lnTo>
                  <a:pt x="62033" y="237485"/>
                </a:lnTo>
                <a:lnTo>
                  <a:pt x="67073" y="235476"/>
                </a:lnTo>
                <a:lnTo>
                  <a:pt x="71386" y="234136"/>
                </a:lnTo>
                <a:lnTo>
                  <a:pt x="78717" y="232648"/>
                </a:lnTo>
                <a:lnTo>
                  <a:pt x="83910" y="231298"/>
                </a:lnTo>
                <a:lnTo>
                  <a:pt x="90231" y="229446"/>
                </a:lnTo>
                <a:lnTo>
                  <a:pt x="97302" y="227259"/>
                </a:lnTo>
                <a:lnTo>
                  <a:pt x="103921" y="225801"/>
                </a:lnTo>
                <a:lnTo>
                  <a:pt x="110238" y="224829"/>
                </a:lnTo>
                <a:lnTo>
                  <a:pt x="116355" y="224181"/>
                </a:lnTo>
                <a:lnTo>
                  <a:pt x="122337" y="222796"/>
                </a:lnTo>
                <a:lnTo>
                  <a:pt x="128231" y="220921"/>
                </a:lnTo>
                <a:lnTo>
                  <a:pt x="134065" y="218718"/>
                </a:lnTo>
                <a:lnTo>
                  <a:pt x="139859" y="217249"/>
                </a:lnTo>
                <a:lnTo>
                  <a:pt x="145627" y="216270"/>
                </a:lnTo>
                <a:lnTo>
                  <a:pt x="151377" y="215617"/>
                </a:lnTo>
                <a:lnTo>
                  <a:pt x="156163" y="215182"/>
                </a:lnTo>
                <a:lnTo>
                  <a:pt x="160306" y="214892"/>
                </a:lnTo>
                <a:lnTo>
                  <a:pt x="164021" y="214699"/>
                </a:lnTo>
                <a:lnTo>
                  <a:pt x="168403" y="213618"/>
                </a:lnTo>
                <a:lnTo>
                  <a:pt x="173228" y="211944"/>
                </a:lnTo>
                <a:lnTo>
                  <a:pt x="178350" y="209876"/>
                </a:lnTo>
                <a:lnTo>
                  <a:pt x="183670" y="208497"/>
                </a:lnTo>
                <a:lnTo>
                  <a:pt x="189123" y="207578"/>
                </a:lnTo>
                <a:lnTo>
                  <a:pt x="194661" y="206965"/>
                </a:lnTo>
                <a:lnTo>
                  <a:pt x="199307" y="206557"/>
                </a:lnTo>
                <a:lnTo>
                  <a:pt x="207008" y="206103"/>
                </a:lnTo>
                <a:lnTo>
                  <a:pt x="213606" y="205901"/>
                </a:lnTo>
                <a:lnTo>
                  <a:pt x="228508" y="205761"/>
                </a:lnTo>
                <a:lnTo>
                  <a:pt x="248603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30"/>
          <p:cNvSpPr/>
          <p:nvPr/>
        </p:nvSpPr>
        <p:spPr>
          <a:xfrm>
            <a:off x="7933611" y="2254567"/>
            <a:ext cx="58817" cy="462916"/>
          </a:xfrm>
          <a:custGeom>
            <a:avLst/>
            <a:gdLst/>
            <a:ahLst/>
            <a:cxnLst/>
            <a:rect l="0" t="0" r="0" b="0"/>
            <a:pathLst>
              <a:path w="58817" h="462916">
                <a:moveTo>
                  <a:pt x="7381" y="0"/>
                </a:moveTo>
                <a:lnTo>
                  <a:pt x="0" y="0"/>
                </a:lnTo>
                <a:lnTo>
                  <a:pt x="3983" y="0"/>
                </a:lnTo>
                <a:lnTo>
                  <a:pt x="1744" y="0"/>
                </a:lnTo>
                <a:lnTo>
                  <a:pt x="1717" y="953"/>
                </a:lnTo>
                <a:lnTo>
                  <a:pt x="2653" y="2540"/>
                </a:lnTo>
                <a:lnTo>
                  <a:pt x="6447" y="7381"/>
                </a:lnTo>
                <a:lnTo>
                  <a:pt x="7105" y="17321"/>
                </a:lnTo>
                <a:lnTo>
                  <a:pt x="7299" y="32331"/>
                </a:lnTo>
                <a:lnTo>
                  <a:pt x="8279" y="37747"/>
                </a:lnTo>
                <a:lnTo>
                  <a:pt x="9885" y="43262"/>
                </a:lnTo>
                <a:lnTo>
                  <a:pt x="11908" y="48844"/>
                </a:lnTo>
                <a:lnTo>
                  <a:pt x="13257" y="54470"/>
                </a:lnTo>
                <a:lnTo>
                  <a:pt x="14755" y="65802"/>
                </a:lnTo>
                <a:lnTo>
                  <a:pt x="15421" y="79728"/>
                </a:lnTo>
                <a:lnTo>
                  <a:pt x="15599" y="87442"/>
                </a:lnTo>
                <a:lnTo>
                  <a:pt x="16669" y="95442"/>
                </a:lnTo>
                <a:lnTo>
                  <a:pt x="18335" y="103633"/>
                </a:lnTo>
                <a:lnTo>
                  <a:pt x="20399" y="111951"/>
                </a:lnTo>
                <a:lnTo>
                  <a:pt x="21775" y="120354"/>
                </a:lnTo>
                <a:lnTo>
                  <a:pt x="22691" y="128814"/>
                </a:lnTo>
                <a:lnTo>
                  <a:pt x="23303" y="137311"/>
                </a:lnTo>
                <a:lnTo>
                  <a:pt x="23711" y="145833"/>
                </a:lnTo>
                <a:lnTo>
                  <a:pt x="24164" y="162922"/>
                </a:lnTo>
                <a:lnTo>
                  <a:pt x="24495" y="214316"/>
                </a:lnTo>
                <a:lnTo>
                  <a:pt x="25458" y="222888"/>
                </a:lnTo>
                <a:lnTo>
                  <a:pt x="27052" y="231459"/>
                </a:lnTo>
                <a:lnTo>
                  <a:pt x="29068" y="240031"/>
                </a:lnTo>
                <a:lnTo>
                  <a:pt x="30411" y="248603"/>
                </a:lnTo>
                <a:lnTo>
                  <a:pt x="31307" y="257176"/>
                </a:lnTo>
                <a:lnTo>
                  <a:pt x="31905" y="265748"/>
                </a:lnTo>
                <a:lnTo>
                  <a:pt x="32568" y="280353"/>
                </a:lnTo>
                <a:lnTo>
                  <a:pt x="33815" y="294146"/>
                </a:lnTo>
                <a:lnTo>
                  <a:pt x="35481" y="301825"/>
                </a:lnTo>
                <a:lnTo>
                  <a:pt x="37545" y="309802"/>
                </a:lnTo>
                <a:lnTo>
                  <a:pt x="38920" y="317025"/>
                </a:lnTo>
                <a:lnTo>
                  <a:pt x="40449" y="330130"/>
                </a:lnTo>
                <a:lnTo>
                  <a:pt x="41128" y="342304"/>
                </a:lnTo>
                <a:lnTo>
                  <a:pt x="42382" y="355018"/>
                </a:lnTo>
                <a:lnTo>
                  <a:pt x="44050" y="362409"/>
                </a:lnTo>
                <a:lnTo>
                  <a:pt x="46115" y="370193"/>
                </a:lnTo>
                <a:lnTo>
                  <a:pt x="47491" y="376336"/>
                </a:lnTo>
                <a:lnTo>
                  <a:pt x="49020" y="385700"/>
                </a:lnTo>
                <a:lnTo>
                  <a:pt x="50380" y="390484"/>
                </a:lnTo>
                <a:lnTo>
                  <a:pt x="52240" y="395578"/>
                </a:lnTo>
                <a:lnTo>
                  <a:pt x="54431" y="400878"/>
                </a:lnTo>
                <a:lnTo>
                  <a:pt x="55893" y="406317"/>
                </a:lnTo>
                <a:lnTo>
                  <a:pt x="57517" y="417440"/>
                </a:lnTo>
                <a:lnTo>
                  <a:pt x="58431" y="429862"/>
                </a:lnTo>
                <a:lnTo>
                  <a:pt x="58739" y="442592"/>
                </a:lnTo>
                <a:lnTo>
                  <a:pt x="58816" y="462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531"/>
          <p:cNvSpPr/>
          <p:nvPr/>
        </p:nvSpPr>
        <p:spPr>
          <a:xfrm>
            <a:off x="8086728" y="2417458"/>
            <a:ext cx="256776" cy="530964"/>
          </a:xfrm>
          <a:custGeom>
            <a:avLst/>
            <a:gdLst/>
            <a:ahLst/>
            <a:cxnLst/>
            <a:rect l="0" t="0" r="0" b="0"/>
            <a:pathLst>
              <a:path w="256776" h="530964">
                <a:moveTo>
                  <a:pt x="8569" y="25704"/>
                </a:moveTo>
                <a:lnTo>
                  <a:pt x="17" y="17152"/>
                </a:lnTo>
                <a:lnTo>
                  <a:pt x="6" y="17141"/>
                </a:lnTo>
                <a:lnTo>
                  <a:pt x="0" y="21685"/>
                </a:lnTo>
                <a:lnTo>
                  <a:pt x="951" y="23977"/>
                </a:lnTo>
                <a:lnTo>
                  <a:pt x="4549" y="29064"/>
                </a:lnTo>
                <a:lnTo>
                  <a:pt x="5888" y="32707"/>
                </a:lnTo>
                <a:lnTo>
                  <a:pt x="7775" y="45982"/>
                </a:lnTo>
                <a:lnTo>
                  <a:pt x="8216" y="53131"/>
                </a:lnTo>
                <a:lnTo>
                  <a:pt x="14390" y="72326"/>
                </a:lnTo>
                <a:lnTo>
                  <a:pt x="17280" y="87884"/>
                </a:lnTo>
                <a:lnTo>
                  <a:pt x="23745" y="99902"/>
                </a:lnTo>
                <a:lnTo>
                  <a:pt x="31692" y="115104"/>
                </a:lnTo>
                <a:lnTo>
                  <a:pt x="37262" y="126080"/>
                </a:lnTo>
                <a:lnTo>
                  <a:pt x="40372" y="137308"/>
                </a:lnTo>
                <a:lnTo>
                  <a:pt x="42706" y="148648"/>
                </a:lnTo>
                <a:lnTo>
                  <a:pt x="49375" y="164790"/>
                </a:lnTo>
                <a:lnTo>
                  <a:pt x="57384" y="176029"/>
                </a:lnTo>
                <a:lnTo>
                  <a:pt x="62966" y="182368"/>
                </a:lnTo>
                <a:lnTo>
                  <a:pt x="66742" y="185392"/>
                </a:lnTo>
                <a:lnTo>
                  <a:pt x="71163" y="188360"/>
                </a:lnTo>
                <a:lnTo>
                  <a:pt x="76016" y="191291"/>
                </a:lnTo>
                <a:lnTo>
                  <a:pt x="79251" y="194198"/>
                </a:lnTo>
                <a:lnTo>
                  <a:pt x="81408" y="197088"/>
                </a:lnTo>
                <a:lnTo>
                  <a:pt x="82846" y="199968"/>
                </a:lnTo>
                <a:lnTo>
                  <a:pt x="89524" y="205707"/>
                </a:lnTo>
                <a:lnTo>
                  <a:pt x="93971" y="208571"/>
                </a:lnTo>
                <a:lnTo>
                  <a:pt x="101453" y="214293"/>
                </a:lnTo>
                <a:lnTo>
                  <a:pt x="104782" y="217153"/>
                </a:lnTo>
                <a:lnTo>
                  <a:pt x="107953" y="219059"/>
                </a:lnTo>
                <a:lnTo>
                  <a:pt x="114017" y="221177"/>
                </a:lnTo>
                <a:lnTo>
                  <a:pt x="119888" y="222118"/>
                </a:lnTo>
                <a:lnTo>
                  <a:pt x="122787" y="222370"/>
                </a:lnTo>
                <a:lnTo>
                  <a:pt x="124719" y="221584"/>
                </a:lnTo>
                <a:lnTo>
                  <a:pt x="126007" y="220108"/>
                </a:lnTo>
                <a:lnTo>
                  <a:pt x="126867" y="218172"/>
                </a:lnTo>
                <a:lnTo>
                  <a:pt x="128392" y="216881"/>
                </a:lnTo>
                <a:lnTo>
                  <a:pt x="130361" y="216020"/>
                </a:lnTo>
                <a:lnTo>
                  <a:pt x="132626" y="215446"/>
                </a:lnTo>
                <a:lnTo>
                  <a:pt x="137683" y="212269"/>
                </a:lnTo>
                <a:lnTo>
                  <a:pt x="143106" y="207682"/>
                </a:lnTo>
                <a:lnTo>
                  <a:pt x="148691" y="202468"/>
                </a:lnTo>
                <a:lnTo>
                  <a:pt x="154348" y="194436"/>
                </a:lnTo>
                <a:lnTo>
                  <a:pt x="160037" y="184516"/>
                </a:lnTo>
                <a:lnTo>
                  <a:pt x="165741" y="173757"/>
                </a:lnTo>
                <a:lnTo>
                  <a:pt x="168911" y="162625"/>
                </a:lnTo>
                <a:lnTo>
                  <a:pt x="171272" y="151328"/>
                </a:lnTo>
                <a:lnTo>
                  <a:pt x="175497" y="139957"/>
                </a:lnTo>
                <a:lnTo>
                  <a:pt x="178009" y="128553"/>
                </a:lnTo>
                <a:lnTo>
                  <a:pt x="180079" y="116182"/>
                </a:lnTo>
                <a:lnTo>
                  <a:pt x="184172" y="101159"/>
                </a:lnTo>
                <a:lnTo>
                  <a:pt x="186627" y="87497"/>
                </a:lnTo>
                <a:lnTo>
                  <a:pt x="187719" y="75075"/>
                </a:lnTo>
                <a:lnTo>
                  <a:pt x="188204" y="63204"/>
                </a:lnTo>
                <a:lnTo>
                  <a:pt x="188476" y="45811"/>
                </a:lnTo>
                <a:lnTo>
                  <a:pt x="189467" y="41014"/>
                </a:lnTo>
                <a:lnTo>
                  <a:pt x="195362" y="26470"/>
                </a:lnTo>
                <a:lnTo>
                  <a:pt x="196809" y="14425"/>
                </a:lnTo>
                <a:lnTo>
                  <a:pt x="197058" y="5746"/>
                </a:lnTo>
                <a:lnTo>
                  <a:pt x="196142" y="3826"/>
                </a:lnTo>
                <a:lnTo>
                  <a:pt x="194577" y="2546"/>
                </a:lnTo>
                <a:lnTo>
                  <a:pt x="188695" y="31"/>
                </a:lnTo>
                <a:lnTo>
                  <a:pt x="184072" y="0"/>
                </a:lnTo>
                <a:lnTo>
                  <a:pt x="182721" y="948"/>
                </a:lnTo>
                <a:lnTo>
                  <a:pt x="181820" y="2533"/>
                </a:lnTo>
                <a:lnTo>
                  <a:pt x="180820" y="6833"/>
                </a:lnTo>
                <a:lnTo>
                  <a:pt x="180125" y="20138"/>
                </a:lnTo>
                <a:lnTo>
                  <a:pt x="180051" y="33157"/>
                </a:lnTo>
                <a:lnTo>
                  <a:pt x="182574" y="43621"/>
                </a:lnTo>
                <a:lnTo>
                  <a:pt x="186869" y="54622"/>
                </a:lnTo>
                <a:lnTo>
                  <a:pt x="191954" y="65862"/>
                </a:lnTo>
                <a:lnTo>
                  <a:pt x="194848" y="77207"/>
                </a:lnTo>
                <a:lnTo>
                  <a:pt x="197088" y="88599"/>
                </a:lnTo>
                <a:lnTo>
                  <a:pt x="201258" y="100013"/>
                </a:lnTo>
                <a:lnTo>
                  <a:pt x="203746" y="111435"/>
                </a:lnTo>
                <a:lnTo>
                  <a:pt x="205805" y="123814"/>
                </a:lnTo>
                <a:lnTo>
                  <a:pt x="209894" y="138841"/>
                </a:lnTo>
                <a:lnTo>
                  <a:pt x="214886" y="152505"/>
                </a:lnTo>
                <a:lnTo>
                  <a:pt x="220281" y="165880"/>
                </a:lnTo>
                <a:lnTo>
                  <a:pt x="225853" y="181350"/>
                </a:lnTo>
                <a:lnTo>
                  <a:pt x="242894" y="231562"/>
                </a:lnTo>
                <a:lnTo>
                  <a:pt x="244796" y="240095"/>
                </a:lnTo>
                <a:lnTo>
                  <a:pt x="246064" y="248641"/>
                </a:lnTo>
                <a:lnTo>
                  <a:pt x="246909" y="257196"/>
                </a:lnTo>
                <a:lnTo>
                  <a:pt x="248424" y="265757"/>
                </a:lnTo>
                <a:lnTo>
                  <a:pt x="250387" y="274322"/>
                </a:lnTo>
                <a:lnTo>
                  <a:pt x="252649" y="282889"/>
                </a:lnTo>
                <a:lnTo>
                  <a:pt x="254157" y="292411"/>
                </a:lnTo>
                <a:lnTo>
                  <a:pt x="255162" y="302569"/>
                </a:lnTo>
                <a:lnTo>
                  <a:pt x="255831" y="313150"/>
                </a:lnTo>
                <a:lnTo>
                  <a:pt x="256576" y="332528"/>
                </a:lnTo>
                <a:lnTo>
                  <a:pt x="256775" y="341696"/>
                </a:lnTo>
                <a:lnTo>
                  <a:pt x="255955" y="351618"/>
                </a:lnTo>
                <a:lnTo>
                  <a:pt x="254455" y="362042"/>
                </a:lnTo>
                <a:lnTo>
                  <a:pt x="252504" y="372802"/>
                </a:lnTo>
                <a:lnTo>
                  <a:pt x="250249" y="382833"/>
                </a:lnTo>
                <a:lnTo>
                  <a:pt x="247795" y="392378"/>
                </a:lnTo>
                <a:lnTo>
                  <a:pt x="245206" y="401598"/>
                </a:lnTo>
                <a:lnTo>
                  <a:pt x="239788" y="416923"/>
                </a:lnTo>
                <a:lnTo>
                  <a:pt x="234206" y="431037"/>
                </a:lnTo>
                <a:lnTo>
                  <a:pt x="228549" y="446834"/>
                </a:lnTo>
                <a:lnTo>
                  <a:pt x="224755" y="455048"/>
                </a:lnTo>
                <a:lnTo>
                  <a:pt x="220321" y="463381"/>
                </a:lnTo>
                <a:lnTo>
                  <a:pt x="215459" y="471793"/>
                </a:lnTo>
                <a:lnTo>
                  <a:pt x="210314" y="479307"/>
                </a:lnTo>
                <a:lnTo>
                  <a:pt x="204978" y="486221"/>
                </a:lnTo>
                <a:lnTo>
                  <a:pt x="199515" y="492736"/>
                </a:lnTo>
                <a:lnTo>
                  <a:pt x="193969" y="498031"/>
                </a:lnTo>
                <a:lnTo>
                  <a:pt x="188366" y="502513"/>
                </a:lnTo>
                <a:lnTo>
                  <a:pt x="182726" y="506455"/>
                </a:lnTo>
                <a:lnTo>
                  <a:pt x="178014" y="510034"/>
                </a:lnTo>
                <a:lnTo>
                  <a:pt x="170238" y="516552"/>
                </a:lnTo>
                <a:lnTo>
                  <a:pt x="163607" y="522624"/>
                </a:lnTo>
                <a:lnTo>
                  <a:pt x="160505" y="525576"/>
                </a:lnTo>
                <a:lnTo>
                  <a:pt x="156533" y="527545"/>
                </a:lnTo>
                <a:lnTo>
                  <a:pt x="151979" y="528857"/>
                </a:lnTo>
                <a:lnTo>
                  <a:pt x="147038" y="529732"/>
                </a:lnTo>
                <a:lnTo>
                  <a:pt x="142792" y="530315"/>
                </a:lnTo>
                <a:lnTo>
                  <a:pt x="135533" y="530963"/>
                </a:lnTo>
                <a:lnTo>
                  <a:pt x="131312" y="530183"/>
                </a:lnTo>
                <a:lnTo>
                  <a:pt x="126593" y="528711"/>
                </a:lnTo>
                <a:lnTo>
                  <a:pt x="121542" y="526777"/>
                </a:lnTo>
                <a:lnTo>
                  <a:pt x="117222" y="525488"/>
                </a:lnTo>
                <a:lnTo>
                  <a:pt x="109880" y="524055"/>
                </a:lnTo>
                <a:lnTo>
                  <a:pt x="105639" y="523673"/>
                </a:lnTo>
                <a:lnTo>
                  <a:pt x="100904" y="523418"/>
                </a:lnTo>
                <a:lnTo>
                  <a:pt x="95843" y="523249"/>
                </a:lnTo>
                <a:lnTo>
                  <a:pt x="91516" y="522183"/>
                </a:lnTo>
                <a:lnTo>
                  <a:pt x="80878" y="517085"/>
                </a:lnTo>
                <a:lnTo>
                  <a:pt x="74678" y="515558"/>
                </a:lnTo>
                <a:lnTo>
                  <a:pt x="68748" y="512339"/>
                </a:lnTo>
                <a:lnTo>
                  <a:pt x="65834" y="510148"/>
                </a:lnTo>
                <a:lnTo>
                  <a:pt x="60056" y="507712"/>
                </a:lnTo>
                <a:lnTo>
                  <a:pt x="54311" y="506630"/>
                </a:lnTo>
                <a:lnTo>
                  <a:pt x="48584" y="506149"/>
                </a:lnTo>
                <a:lnTo>
                  <a:pt x="46675" y="505068"/>
                </a:lnTo>
                <a:lnTo>
                  <a:pt x="45404" y="503395"/>
                </a:lnTo>
                <a:lnTo>
                  <a:pt x="42859" y="4971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532"/>
          <p:cNvSpPr/>
          <p:nvPr/>
        </p:nvSpPr>
        <p:spPr>
          <a:xfrm>
            <a:off x="8446771" y="2315766"/>
            <a:ext cx="77152" cy="350282"/>
          </a:xfrm>
          <a:custGeom>
            <a:avLst/>
            <a:gdLst/>
            <a:ahLst/>
            <a:cxnLst/>
            <a:rect l="0" t="0" r="0" b="0"/>
            <a:pathLst>
              <a:path w="77152" h="350282">
                <a:moveTo>
                  <a:pt x="17144" y="7381"/>
                </a:moveTo>
                <a:lnTo>
                  <a:pt x="456" y="7381"/>
                </a:lnTo>
                <a:lnTo>
                  <a:pt x="39" y="0"/>
                </a:lnTo>
                <a:lnTo>
                  <a:pt x="0" y="9778"/>
                </a:lnTo>
                <a:lnTo>
                  <a:pt x="0" y="11837"/>
                </a:lnTo>
                <a:lnTo>
                  <a:pt x="952" y="14161"/>
                </a:lnTo>
                <a:lnTo>
                  <a:pt x="2539" y="16664"/>
                </a:lnTo>
                <a:lnTo>
                  <a:pt x="4550" y="19285"/>
                </a:lnTo>
                <a:lnTo>
                  <a:pt x="5890" y="22937"/>
                </a:lnTo>
                <a:lnTo>
                  <a:pt x="7380" y="32075"/>
                </a:lnTo>
                <a:lnTo>
                  <a:pt x="8042" y="42486"/>
                </a:lnTo>
                <a:lnTo>
                  <a:pt x="8219" y="47929"/>
                </a:lnTo>
                <a:lnTo>
                  <a:pt x="9288" y="53463"/>
                </a:lnTo>
                <a:lnTo>
                  <a:pt x="10955" y="59058"/>
                </a:lnTo>
                <a:lnTo>
                  <a:pt x="13018" y="64692"/>
                </a:lnTo>
                <a:lnTo>
                  <a:pt x="14393" y="70353"/>
                </a:lnTo>
                <a:lnTo>
                  <a:pt x="15310" y="76033"/>
                </a:lnTo>
                <a:lnTo>
                  <a:pt x="15921" y="81724"/>
                </a:lnTo>
                <a:lnTo>
                  <a:pt x="17282" y="87423"/>
                </a:lnTo>
                <a:lnTo>
                  <a:pt x="19140" y="93127"/>
                </a:lnTo>
                <a:lnTo>
                  <a:pt x="21333" y="98835"/>
                </a:lnTo>
                <a:lnTo>
                  <a:pt x="22794" y="105498"/>
                </a:lnTo>
                <a:lnTo>
                  <a:pt x="23767" y="112797"/>
                </a:lnTo>
                <a:lnTo>
                  <a:pt x="24418" y="120521"/>
                </a:lnTo>
                <a:lnTo>
                  <a:pt x="24851" y="128528"/>
                </a:lnTo>
                <a:lnTo>
                  <a:pt x="25332" y="145044"/>
                </a:lnTo>
                <a:lnTo>
                  <a:pt x="26412" y="152496"/>
                </a:lnTo>
                <a:lnTo>
                  <a:pt x="28085" y="159370"/>
                </a:lnTo>
                <a:lnTo>
                  <a:pt x="30153" y="165857"/>
                </a:lnTo>
                <a:lnTo>
                  <a:pt x="31531" y="173039"/>
                </a:lnTo>
                <a:lnTo>
                  <a:pt x="32451" y="180685"/>
                </a:lnTo>
                <a:lnTo>
                  <a:pt x="33063" y="188639"/>
                </a:lnTo>
                <a:lnTo>
                  <a:pt x="34425" y="195847"/>
                </a:lnTo>
                <a:lnTo>
                  <a:pt x="36284" y="202558"/>
                </a:lnTo>
                <a:lnTo>
                  <a:pt x="38476" y="208936"/>
                </a:lnTo>
                <a:lnTo>
                  <a:pt x="39938" y="216046"/>
                </a:lnTo>
                <a:lnTo>
                  <a:pt x="40913" y="223644"/>
                </a:lnTo>
                <a:lnTo>
                  <a:pt x="41562" y="231566"/>
                </a:lnTo>
                <a:lnTo>
                  <a:pt x="42948" y="238753"/>
                </a:lnTo>
                <a:lnTo>
                  <a:pt x="44824" y="245449"/>
                </a:lnTo>
                <a:lnTo>
                  <a:pt x="47027" y="251818"/>
                </a:lnTo>
                <a:lnTo>
                  <a:pt x="48496" y="257969"/>
                </a:lnTo>
                <a:lnTo>
                  <a:pt x="49476" y="263975"/>
                </a:lnTo>
                <a:lnTo>
                  <a:pt x="50128" y="269883"/>
                </a:lnTo>
                <a:lnTo>
                  <a:pt x="51516" y="274775"/>
                </a:lnTo>
                <a:lnTo>
                  <a:pt x="53393" y="278989"/>
                </a:lnTo>
                <a:lnTo>
                  <a:pt x="55597" y="282750"/>
                </a:lnTo>
                <a:lnTo>
                  <a:pt x="57068" y="287163"/>
                </a:lnTo>
                <a:lnTo>
                  <a:pt x="58700" y="297146"/>
                </a:lnTo>
                <a:lnTo>
                  <a:pt x="59426" y="305393"/>
                </a:lnTo>
                <a:lnTo>
                  <a:pt x="59619" y="308926"/>
                </a:lnTo>
                <a:lnTo>
                  <a:pt x="60701" y="312233"/>
                </a:lnTo>
                <a:lnTo>
                  <a:pt x="62374" y="315391"/>
                </a:lnTo>
                <a:lnTo>
                  <a:pt x="64442" y="318448"/>
                </a:lnTo>
                <a:lnTo>
                  <a:pt x="66740" y="324386"/>
                </a:lnTo>
                <a:lnTo>
                  <a:pt x="67353" y="327302"/>
                </a:lnTo>
                <a:lnTo>
                  <a:pt x="68715" y="330200"/>
                </a:lnTo>
                <a:lnTo>
                  <a:pt x="70575" y="333083"/>
                </a:lnTo>
                <a:lnTo>
                  <a:pt x="72767" y="335958"/>
                </a:lnTo>
                <a:lnTo>
                  <a:pt x="74229" y="338828"/>
                </a:lnTo>
                <a:lnTo>
                  <a:pt x="76573" y="347736"/>
                </a:lnTo>
                <a:lnTo>
                  <a:pt x="77151" y="350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533"/>
          <p:cNvSpPr/>
          <p:nvPr/>
        </p:nvSpPr>
        <p:spPr>
          <a:xfrm>
            <a:off x="8378190" y="2494597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8502" y="25787"/>
                </a:lnTo>
                <a:lnTo>
                  <a:pt x="8541" y="25749"/>
                </a:lnTo>
                <a:lnTo>
                  <a:pt x="17664" y="25727"/>
                </a:lnTo>
                <a:lnTo>
                  <a:pt x="21301" y="24771"/>
                </a:lnTo>
                <a:lnTo>
                  <a:pt x="24678" y="23182"/>
                </a:lnTo>
                <a:lnTo>
                  <a:pt x="27882" y="21169"/>
                </a:lnTo>
                <a:lnTo>
                  <a:pt x="31923" y="19828"/>
                </a:lnTo>
                <a:lnTo>
                  <a:pt x="36521" y="18934"/>
                </a:lnTo>
                <a:lnTo>
                  <a:pt x="41493" y="18337"/>
                </a:lnTo>
                <a:lnTo>
                  <a:pt x="46712" y="17940"/>
                </a:lnTo>
                <a:lnTo>
                  <a:pt x="52096" y="17675"/>
                </a:lnTo>
                <a:lnTo>
                  <a:pt x="66235" y="17302"/>
                </a:lnTo>
                <a:lnTo>
                  <a:pt x="69874" y="17250"/>
                </a:lnTo>
                <a:lnTo>
                  <a:pt x="74205" y="16262"/>
                </a:lnTo>
                <a:lnTo>
                  <a:pt x="78998" y="14652"/>
                </a:lnTo>
                <a:lnTo>
                  <a:pt x="84098" y="12625"/>
                </a:lnTo>
                <a:lnTo>
                  <a:pt x="89403" y="11274"/>
                </a:lnTo>
                <a:lnTo>
                  <a:pt x="94844" y="10374"/>
                </a:lnTo>
                <a:lnTo>
                  <a:pt x="100377" y="9773"/>
                </a:lnTo>
                <a:lnTo>
                  <a:pt x="105970" y="9373"/>
                </a:lnTo>
                <a:lnTo>
                  <a:pt x="111604" y="9106"/>
                </a:lnTo>
                <a:lnTo>
                  <a:pt x="117265" y="8928"/>
                </a:lnTo>
                <a:lnTo>
                  <a:pt x="122943" y="7857"/>
                </a:lnTo>
                <a:lnTo>
                  <a:pt x="128635" y="6191"/>
                </a:lnTo>
                <a:lnTo>
                  <a:pt x="134334" y="4127"/>
                </a:lnTo>
                <a:lnTo>
                  <a:pt x="139086" y="2751"/>
                </a:lnTo>
                <a:lnTo>
                  <a:pt x="143207" y="1834"/>
                </a:lnTo>
                <a:lnTo>
                  <a:pt x="146906" y="1223"/>
                </a:lnTo>
                <a:lnTo>
                  <a:pt x="151277" y="815"/>
                </a:lnTo>
                <a:lnTo>
                  <a:pt x="156096" y="544"/>
                </a:lnTo>
                <a:lnTo>
                  <a:pt x="165578" y="241"/>
                </a:lnTo>
                <a:lnTo>
                  <a:pt x="179427" y="48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534"/>
          <p:cNvSpPr/>
          <p:nvPr/>
        </p:nvSpPr>
        <p:spPr>
          <a:xfrm>
            <a:off x="8652509" y="2297430"/>
            <a:ext cx="51436" cy="334328"/>
          </a:xfrm>
          <a:custGeom>
            <a:avLst/>
            <a:gdLst/>
            <a:ahLst/>
            <a:cxnLst/>
            <a:rect l="0" t="0" r="0" b="0"/>
            <a:pathLst>
              <a:path w="51436" h="33432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779" y="6844"/>
                </a:lnTo>
                <a:lnTo>
                  <a:pt x="8221" y="11931"/>
                </a:lnTo>
                <a:lnTo>
                  <a:pt x="9291" y="14622"/>
                </a:lnTo>
                <a:lnTo>
                  <a:pt x="10957" y="17368"/>
                </a:lnTo>
                <a:lnTo>
                  <a:pt x="13020" y="20151"/>
                </a:lnTo>
                <a:lnTo>
                  <a:pt x="15347" y="23911"/>
                </a:lnTo>
                <a:lnTo>
                  <a:pt x="17852" y="28323"/>
                </a:lnTo>
                <a:lnTo>
                  <a:pt x="20474" y="33169"/>
                </a:lnTo>
                <a:lnTo>
                  <a:pt x="22222" y="38305"/>
                </a:lnTo>
                <a:lnTo>
                  <a:pt x="23387" y="43634"/>
                </a:lnTo>
                <a:lnTo>
                  <a:pt x="24164" y="49092"/>
                </a:lnTo>
                <a:lnTo>
                  <a:pt x="24682" y="55588"/>
                </a:lnTo>
                <a:lnTo>
                  <a:pt x="25027" y="62776"/>
                </a:lnTo>
                <a:lnTo>
                  <a:pt x="25411" y="77430"/>
                </a:lnTo>
                <a:lnTo>
                  <a:pt x="25582" y="90293"/>
                </a:lnTo>
                <a:lnTo>
                  <a:pt x="24675" y="97343"/>
                </a:lnTo>
                <a:lnTo>
                  <a:pt x="23118" y="104900"/>
                </a:lnTo>
                <a:lnTo>
                  <a:pt x="21127" y="112796"/>
                </a:lnTo>
                <a:lnTo>
                  <a:pt x="19799" y="119965"/>
                </a:lnTo>
                <a:lnTo>
                  <a:pt x="18915" y="126649"/>
                </a:lnTo>
                <a:lnTo>
                  <a:pt x="18325" y="133010"/>
                </a:lnTo>
                <a:lnTo>
                  <a:pt x="17932" y="140108"/>
                </a:lnTo>
                <a:lnTo>
                  <a:pt x="17495" y="155615"/>
                </a:lnTo>
                <a:lnTo>
                  <a:pt x="17150" y="233789"/>
                </a:lnTo>
                <a:lnTo>
                  <a:pt x="17149" y="241584"/>
                </a:lnTo>
                <a:lnTo>
                  <a:pt x="18100" y="247734"/>
                </a:lnTo>
                <a:lnTo>
                  <a:pt x="19688" y="252786"/>
                </a:lnTo>
                <a:lnTo>
                  <a:pt x="21697" y="257106"/>
                </a:lnTo>
                <a:lnTo>
                  <a:pt x="23037" y="261891"/>
                </a:lnTo>
                <a:lnTo>
                  <a:pt x="24528" y="272288"/>
                </a:lnTo>
                <a:lnTo>
                  <a:pt x="25189" y="280719"/>
                </a:lnTo>
                <a:lnTo>
                  <a:pt x="25365" y="284301"/>
                </a:lnTo>
                <a:lnTo>
                  <a:pt x="26436" y="287641"/>
                </a:lnTo>
                <a:lnTo>
                  <a:pt x="28102" y="290821"/>
                </a:lnTo>
                <a:lnTo>
                  <a:pt x="30164" y="293893"/>
                </a:lnTo>
                <a:lnTo>
                  <a:pt x="31540" y="296894"/>
                </a:lnTo>
                <a:lnTo>
                  <a:pt x="33068" y="302768"/>
                </a:lnTo>
                <a:lnTo>
                  <a:pt x="33929" y="311429"/>
                </a:lnTo>
                <a:lnTo>
                  <a:pt x="35002" y="314299"/>
                </a:lnTo>
                <a:lnTo>
                  <a:pt x="36670" y="317165"/>
                </a:lnTo>
                <a:lnTo>
                  <a:pt x="38735" y="320028"/>
                </a:lnTo>
                <a:lnTo>
                  <a:pt x="40111" y="322890"/>
                </a:lnTo>
                <a:lnTo>
                  <a:pt x="41640" y="328609"/>
                </a:lnTo>
                <a:lnTo>
                  <a:pt x="43000" y="330515"/>
                </a:lnTo>
                <a:lnTo>
                  <a:pt x="44860" y="331786"/>
                </a:lnTo>
                <a:lnTo>
                  <a:pt x="51435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535"/>
          <p:cNvSpPr/>
          <p:nvPr/>
        </p:nvSpPr>
        <p:spPr>
          <a:xfrm>
            <a:off x="8789669" y="2263505"/>
            <a:ext cx="197166" cy="316698"/>
          </a:xfrm>
          <a:custGeom>
            <a:avLst/>
            <a:gdLst/>
            <a:ahLst/>
            <a:cxnLst/>
            <a:rect l="0" t="0" r="0" b="0"/>
            <a:pathLst>
              <a:path w="197166" h="316698">
                <a:moveTo>
                  <a:pt x="68581" y="25352"/>
                </a:moveTo>
                <a:lnTo>
                  <a:pt x="68581" y="0"/>
                </a:lnTo>
                <a:lnTo>
                  <a:pt x="64030" y="4294"/>
                </a:lnTo>
                <a:lnTo>
                  <a:pt x="48429" y="19795"/>
                </a:lnTo>
                <a:lnTo>
                  <a:pt x="42797" y="27962"/>
                </a:lnTo>
                <a:lnTo>
                  <a:pt x="39961" y="32807"/>
                </a:lnTo>
                <a:lnTo>
                  <a:pt x="37119" y="37942"/>
                </a:lnTo>
                <a:lnTo>
                  <a:pt x="31420" y="48728"/>
                </a:lnTo>
                <a:lnTo>
                  <a:pt x="29520" y="54271"/>
                </a:lnTo>
                <a:lnTo>
                  <a:pt x="28253" y="59871"/>
                </a:lnTo>
                <a:lnTo>
                  <a:pt x="27408" y="65510"/>
                </a:lnTo>
                <a:lnTo>
                  <a:pt x="25892" y="71174"/>
                </a:lnTo>
                <a:lnTo>
                  <a:pt x="23930" y="76855"/>
                </a:lnTo>
                <a:lnTo>
                  <a:pt x="21669" y="82547"/>
                </a:lnTo>
                <a:lnTo>
                  <a:pt x="20160" y="88247"/>
                </a:lnTo>
                <a:lnTo>
                  <a:pt x="19156" y="93952"/>
                </a:lnTo>
                <a:lnTo>
                  <a:pt x="18486" y="99661"/>
                </a:lnTo>
                <a:lnTo>
                  <a:pt x="17087" y="105371"/>
                </a:lnTo>
                <a:lnTo>
                  <a:pt x="15202" y="111083"/>
                </a:lnTo>
                <a:lnTo>
                  <a:pt x="12992" y="116796"/>
                </a:lnTo>
                <a:lnTo>
                  <a:pt x="11519" y="122510"/>
                </a:lnTo>
                <a:lnTo>
                  <a:pt x="10538" y="128224"/>
                </a:lnTo>
                <a:lnTo>
                  <a:pt x="9883" y="133938"/>
                </a:lnTo>
                <a:lnTo>
                  <a:pt x="9446" y="139653"/>
                </a:lnTo>
                <a:lnTo>
                  <a:pt x="9155" y="145368"/>
                </a:lnTo>
                <a:lnTo>
                  <a:pt x="8831" y="156797"/>
                </a:lnTo>
                <a:lnTo>
                  <a:pt x="8583" y="202517"/>
                </a:lnTo>
                <a:lnTo>
                  <a:pt x="8576" y="219662"/>
                </a:lnTo>
                <a:lnTo>
                  <a:pt x="9528" y="224425"/>
                </a:lnTo>
                <a:lnTo>
                  <a:pt x="13125" y="232256"/>
                </a:lnTo>
                <a:lnTo>
                  <a:pt x="20506" y="246571"/>
                </a:lnTo>
                <a:lnTo>
                  <a:pt x="22243" y="251889"/>
                </a:lnTo>
                <a:lnTo>
                  <a:pt x="23401" y="257339"/>
                </a:lnTo>
                <a:lnTo>
                  <a:pt x="24173" y="262878"/>
                </a:lnTo>
                <a:lnTo>
                  <a:pt x="27571" y="271572"/>
                </a:lnTo>
                <a:lnTo>
                  <a:pt x="32257" y="279563"/>
                </a:lnTo>
                <a:lnTo>
                  <a:pt x="37515" y="289465"/>
                </a:lnTo>
                <a:lnTo>
                  <a:pt x="41202" y="293820"/>
                </a:lnTo>
                <a:lnTo>
                  <a:pt x="45566" y="297675"/>
                </a:lnTo>
                <a:lnTo>
                  <a:pt x="50380" y="301199"/>
                </a:lnTo>
                <a:lnTo>
                  <a:pt x="54543" y="303547"/>
                </a:lnTo>
                <a:lnTo>
                  <a:pt x="58269" y="305113"/>
                </a:lnTo>
                <a:lnTo>
                  <a:pt x="61707" y="306157"/>
                </a:lnTo>
                <a:lnTo>
                  <a:pt x="64950" y="307805"/>
                </a:lnTo>
                <a:lnTo>
                  <a:pt x="71094" y="312177"/>
                </a:lnTo>
                <a:lnTo>
                  <a:pt x="77000" y="314755"/>
                </a:lnTo>
                <a:lnTo>
                  <a:pt x="84002" y="316410"/>
                </a:lnTo>
                <a:lnTo>
                  <a:pt x="90040" y="316636"/>
                </a:lnTo>
                <a:lnTo>
                  <a:pt x="94317" y="316697"/>
                </a:lnTo>
                <a:lnTo>
                  <a:pt x="98121" y="315784"/>
                </a:lnTo>
                <a:lnTo>
                  <a:pt x="101609" y="314223"/>
                </a:lnTo>
                <a:lnTo>
                  <a:pt x="104887" y="312230"/>
                </a:lnTo>
                <a:lnTo>
                  <a:pt x="108025" y="310902"/>
                </a:lnTo>
                <a:lnTo>
                  <a:pt x="114052" y="309425"/>
                </a:lnTo>
                <a:lnTo>
                  <a:pt x="117945" y="308079"/>
                </a:lnTo>
                <a:lnTo>
                  <a:pt x="122445" y="306229"/>
                </a:lnTo>
                <a:lnTo>
                  <a:pt x="127350" y="304044"/>
                </a:lnTo>
                <a:lnTo>
                  <a:pt x="131573" y="300682"/>
                </a:lnTo>
                <a:lnTo>
                  <a:pt x="135341" y="296535"/>
                </a:lnTo>
                <a:lnTo>
                  <a:pt x="138805" y="291866"/>
                </a:lnTo>
                <a:lnTo>
                  <a:pt x="142066" y="287800"/>
                </a:lnTo>
                <a:lnTo>
                  <a:pt x="145194" y="284137"/>
                </a:lnTo>
                <a:lnTo>
                  <a:pt x="148231" y="280743"/>
                </a:lnTo>
                <a:lnTo>
                  <a:pt x="152161" y="277528"/>
                </a:lnTo>
                <a:lnTo>
                  <a:pt x="156686" y="274432"/>
                </a:lnTo>
                <a:lnTo>
                  <a:pt x="161607" y="271415"/>
                </a:lnTo>
                <a:lnTo>
                  <a:pt x="165840" y="267499"/>
                </a:lnTo>
                <a:lnTo>
                  <a:pt x="169616" y="262984"/>
                </a:lnTo>
                <a:lnTo>
                  <a:pt x="173085" y="258068"/>
                </a:lnTo>
                <a:lnTo>
                  <a:pt x="176350" y="253838"/>
                </a:lnTo>
                <a:lnTo>
                  <a:pt x="179480" y="250066"/>
                </a:lnTo>
                <a:lnTo>
                  <a:pt x="185497" y="242382"/>
                </a:lnTo>
                <a:lnTo>
                  <a:pt x="191346" y="232618"/>
                </a:lnTo>
                <a:lnTo>
                  <a:pt x="194581" y="224467"/>
                </a:lnTo>
                <a:lnTo>
                  <a:pt x="196018" y="216718"/>
                </a:lnTo>
                <a:lnTo>
                  <a:pt x="196657" y="206924"/>
                </a:lnTo>
                <a:lnTo>
                  <a:pt x="196941" y="198760"/>
                </a:lnTo>
                <a:lnTo>
                  <a:pt x="197067" y="191005"/>
                </a:lnTo>
                <a:lnTo>
                  <a:pt x="197165" y="155491"/>
                </a:lnTo>
                <a:lnTo>
                  <a:pt x="196213" y="150211"/>
                </a:lnTo>
                <a:lnTo>
                  <a:pt x="194626" y="144786"/>
                </a:lnTo>
                <a:lnTo>
                  <a:pt x="192616" y="139265"/>
                </a:lnTo>
                <a:lnTo>
                  <a:pt x="192229" y="133679"/>
                </a:lnTo>
                <a:lnTo>
                  <a:pt x="192923" y="128050"/>
                </a:lnTo>
                <a:lnTo>
                  <a:pt x="194337" y="122392"/>
                </a:lnTo>
                <a:lnTo>
                  <a:pt x="194329" y="117668"/>
                </a:lnTo>
                <a:lnTo>
                  <a:pt x="193371" y="113566"/>
                </a:lnTo>
                <a:lnTo>
                  <a:pt x="189765" y="105516"/>
                </a:lnTo>
                <a:lnTo>
                  <a:pt x="184987" y="95588"/>
                </a:lnTo>
                <a:lnTo>
                  <a:pt x="179689" y="87366"/>
                </a:lnTo>
                <a:lnTo>
                  <a:pt x="176944" y="83839"/>
                </a:lnTo>
                <a:lnTo>
                  <a:pt x="173207" y="80536"/>
                </a:lnTo>
                <a:lnTo>
                  <a:pt x="168812" y="77381"/>
                </a:lnTo>
                <a:lnTo>
                  <a:pt x="163977" y="74326"/>
                </a:lnTo>
                <a:lnTo>
                  <a:pt x="159801" y="71336"/>
                </a:lnTo>
                <a:lnTo>
                  <a:pt x="156064" y="68391"/>
                </a:lnTo>
                <a:lnTo>
                  <a:pt x="152620" y="65474"/>
                </a:lnTo>
                <a:lnTo>
                  <a:pt x="148419" y="62578"/>
                </a:lnTo>
                <a:lnTo>
                  <a:pt x="143715" y="59694"/>
                </a:lnTo>
                <a:lnTo>
                  <a:pt x="138672" y="56819"/>
                </a:lnTo>
                <a:lnTo>
                  <a:pt x="127989" y="51085"/>
                </a:lnTo>
                <a:lnTo>
                  <a:pt x="122475" y="48222"/>
                </a:lnTo>
                <a:lnTo>
                  <a:pt x="117845" y="45362"/>
                </a:lnTo>
                <a:lnTo>
                  <a:pt x="113806" y="42502"/>
                </a:lnTo>
                <a:lnTo>
                  <a:pt x="110161" y="39643"/>
                </a:lnTo>
                <a:lnTo>
                  <a:pt x="105826" y="37737"/>
                </a:lnTo>
                <a:lnTo>
                  <a:pt x="101031" y="36466"/>
                </a:lnTo>
                <a:lnTo>
                  <a:pt x="95929" y="35619"/>
                </a:lnTo>
                <a:lnTo>
                  <a:pt x="90623" y="34102"/>
                </a:lnTo>
                <a:lnTo>
                  <a:pt x="85180" y="32138"/>
                </a:lnTo>
                <a:lnTo>
                  <a:pt x="79646" y="29876"/>
                </a:lnTo>
                <a:lnTo>
                  <a:pt x="75006" y="28368"/>
                </a:lnTo>
                <a:lnTo>
                  <a:pt x="70959" y="27363"/>
                </a:lnTo>
                <a:lnTo>
                  <a:pt x="67309" y="26692"/>
                </a:lnTo>
                <a:lnTo>
                  <a:pt x="62971" y="26246"/>
                </a:lnTo>
                <a:lnTo>
                  <a:pt x="58173" y="25948"/>
                </a:lnTo>
                <a:lnTo>
                  <a:pt x="47762" y="25617"/>
                </a:lnTo>
                <a:lnTo>
                  <a:pt x="36786" y="25470"/>
                </a:lnTo>
                <a:lnTo>
                  <a:pt x="32144" y="26383"/>
                </a:lnTo>
                <a:lnTo>
                  <a:pt x="28097" y="27944"/>
                </a:lnTo>
                <a:lnTo>
                  <a:pt x="24447" y="29938"/>
                </a:lnTo>
                <a:lnTo>
                  <a:pt x="21060" y="31267"/>
                </a:lnTo>
                <a:lnTo>
                  <a:pt x="17851" y="32153"/>
                </a:lnTo>
                <a:lnTo>
                  <a:pt x="11744" y="33137"/>
                </a:lnTo>
                <a:lnTo>
                  <a:pt x="8783" y="33399"/>
                </a:lnTo>
                <a:lnTo>
                  <a:pt x="0" y="339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536"/>
          <p:cNvSpPr/>
          <p:nvPr/>
        </p:nvSpPr>
        <p:spPr>
          <a:xfrm>
            <a:off x="3328987" y="2889295"/>
            <a:ext cx="195818" cy="222519"/>
          </a:xfrm>
          <a:custGeom>
            <a:avLst/>
            <a:gdLst/>
            <a:ahLst/>
            <a:cxnLst/>
            <a:rect l="0" t="0" r="0" b="0"/>
            <a:pathLst>
              <a:path w="195818" h="222519">
                <a:moveTo>
                  <a:pt x="8572" y="42500"/>
                </a:moveTo>
                <a:lnTo>
                  <a:pt x="3" y="42500"/>
                </a:lnTo>
                <a:lnTo>
                  <a:pt x="0" y="34280"/>
                </a:lnTo>
                <a:lnTo>
                  <a:pt x="4550" y="29481"/>
                </a:lnTo>
                <a:lnTo>
                  <a:pt x="5891" y="27153"/>
                </a:lnTo>
                <a:lnTo>
                  <a:pt x="7381" y="22026"/>
                </a:lnTo>
                <a:lnTo>
                  <a:pt x="9683" y="20278"/>
                </a:lnTo>
                <a:lnTo>
                  <a:pt x="13123" y="19113"/>
                </a:lnTo>
                <a:lnTo>
                  <a:pt x="17321" y="18336"/>
                </a:lnTo>
                <a:lnTo>
                  <a:pt x="21072" y="16865"/>
                </a:lnTo>
                <a:lnTo>
                  <a:pt x="24526" y="14933"/>
                </a:lnTo>
                <a:lnTo>
                  <a:pt x="27780" y="12692"/>
                </a:lnTo>
                <a:lnTo>
                  <a:pt x="30903" y="11198"/>
                </a:lnTo>
                <a:lnTo>
                  <a:pt x="36912" y="9537"/>
                </a:lnTo>
                <a:lnTo>
                  <a:pt x="40801" y="9095"/>
                </a:lnTo>
                <a:lnTo>
                  <a:pt x="45298" y="8800"/>
                </a:lnTo>
                <a:lnTo>
                  <a:pt x="50201" y="8603"/>
                </a:lnTo>
                <a:lnTo>
                  <a:pt x="55375" y="7519"/>
                </a:lnTo>
                <a:lnTo>
                  <a:pt x="60729" y="5845"/>
                </a:lnTo>
                <a:lnTo>
                  <a:pt x="66204" y="3775"/>
                </a:lnTo>
                <a:lnTo>
                  <a:pt x="70806" y="2396"/>
                </a:lnTo>
                <a:lnTo>
                  <a:pt x="74826" y="1476"/>
                </a:lnTo>
                <a:lnTo>
                  <a:pt x="78460" y="863"/>
                </a:lnTo>
                <a:lnTo>
                  <a:pt x="81834" y="455"/>
                </a:lnTo>
                <a:lnTo>
                  <a:pt x="85036" y="182"/>
                </a:lnTo>
                <a:lnTo>
                  <a:pt x="88123" y="0"/>
                </a:lnTo>
                <a:lnTo>
                  <a:pt x="91134" y="832"/>
                </a:lnTo>
                <a:lnTo>
                  <a:pt x="97019" y="4296"/>
                </a:lnTo>
                <a:lnTo>
                  <a:pt x="102667" y="8389"/>
                </a:lnTo>
                <a:lnTo>
                  <a:pt x="106907" y="12417"/>
                </a:lnTo>
                <a:lnTo>
                  <a:pt x="108419" y="14824"/>
                </a:lnTo>
                <a:lnTo>
                  <a:pt x="110099" y="20040"/>
                </a:lnTo>
                <a:lnTo>
                  <a:pt x="110845" y="25532"/>
                </a:lnTo>
                <a:lnTo>
                  <a:pt x="111044" y="28331"/>
                </a:lnTo>
                <a:lnTo>
                  <a:pt x="110225" y="31149"/>
                </a:lnTo>
                <a:lnTo>
                  <a:pt x="106774" y="36820"/>
                </a:lnTo>
                <a:lnTo>
                  <a:pt x="104605" y="42515"/>
                </a:lnTo>
                <a:lnTo>
                  <a:pt x="102688" y="49174"/>
                </a:lnTo>
                <a:lnTo>
                  <a:pt x="100844" y="53617"/>
                </a:lnTo>
                <a:lnTo>
                  <a:pt x="98662" y="58483"/>
                </a:lnTo>
                <a:lnTo>
                  <a:pt x="96255" y="62681"/>
                </a:lnTo>
                <a:lnTo>
                  <a:pt x="93697" y="66431"/>
                </a:lnTo>
                <a:lnTo>
                  <a:pt x="88316" y="73138"/>
                </a:lnTo>
                <a:lnTo>
                  <a:pt x="82749" y="79294"/>
                </a:lnTo>
                <a:lnTo>
                  <a:pt x="77305" y="85116"/>
                </a:lnTo>
                <a:lnTo>
                  <a:pt x="73093" y="89380"/>
                </a:lnTo>
                <a:lnTo>
                  <a:pt x="70636" y="90898"/>
                </a:lnTo>
                <a:lnTo>
                  <a:pt x="65366" y="92585"/>
                </a:lnTo>
                <a:lnTo>
                  <a:pt x="59849" y="93335"/>
                </a:lnTo>
                <a:lnTo>
                  <a:pt x="51478" y="93931"/>
                </a:lnTo>
                <a:lnTo>
                  <a:pt x="51439" y="86553"/>
                </a:lnTo>
                <a:lnTo>
                  <a:pt x="56517" y="83352"/>
                </a:lnTo>
                <a:lnTo>
                  <a:pt x="60538" y="81164"/>
                </a:lnTo>
                <a:lnTo>
                  <a:pt x="64171" y="79706"/>
                </a:lnTo>
                <a:lnTo>
                  <a:pt x="67546" y="78734"/>
                </a:lnTo>
                <a:lnTo>
                  <a:pt x="70748" y="78086"/>
                </a:lnTo>
                <a:lnTo>
                  <a:pt x="76846" y="74826"/>
                </a:lnTo>
                <a:lnTo>
                  <a:pt x="79806" y="72623"/>
                </a:lnTo>
                <a:lnTo>
                  <a:pt x="83684" y="71154"/>
                </a:lnTo>
                <a:lnTo>
                  <a:pt x="88174" y="70175"/>
                </a:lnTo>
                <a:lnTo>
                  <a:pt x="93073" y="69523"/>
                </a:lnTo>
                <a:lnTo>
                  <a:pt x="98244" y="68135"/>
                </a:lnTo>
                <a:lnTo>
                  <a:pt x="103596" y="66257"/>
                </a:lnTo>
                <a:lnTo>
                  <a:pt x="109069" y="64053"/>
                </a:lnTo>
                <a:lnTo>
                  <a:pt x="113670" y="62583"/>
                </a:lnTo>
                <a:lnTo>
                  <a:pt x="117690" y="61604"/>
                </a:lnTo>
                <a:lnTo>
                  <a:pt x="121322" y="60951"/>
                </a:lnTo>
                <a:lnTo>
                  <a:pt x="125649" y="61468"/>
                </a:lnTo>
                <a:lnTo>
                  <a:pt x="130439" y="62765"/>
                </a:lnTo>
                <a:lnTo>
                  <a:pt x="135536" y="64583"/>
                </a:lnTo>
                <a:lnTo>
                  <a:pt x="139888" y="65794"/>
                </a:lnTo>
                <a:lnTo>
                  <a:pt x="143741" y="66602"/>
                </a:lnTo>
                <a:lnTo>
                  <a:pt x="147262" y="67140"/>
                </a:lnTo>
                <a:lnTo>
                  <a:pt x="151515" y="68451"/>
                </a:lnTo>
                <a:lnTo>
                  <a:pt x="156255" y="70279"/>
                </a:lnTo>
                <a:lnTo>
                  <a:pt x="161320" y="72449"/>
                </a:lnTo>
                <a:lnTo>
                  <a:pt x="165649" y="74848"/>
                </a:lnTo>
                <a:lnTo>
                  <a:pt x="169488" y="77400"/>
                </a:lnTo>
                <a:lnTo>
                  <a:pt x="172999" y="80054"/>
                </a:lnTo>
                <a:lnTo>
                  <a:pt x="176293" y="82776"/>
                </a:lnTo>
                <a:lnTo>
                  <a:pt x="179441" y="85543"/>
                </a:lnTo>
                <a:lnTo>
                  <a:pt x="182493" y="88340"/>
                </a:lnTo>
                <a:lnTo>
                  <a:pt x="184526" y="91157"/>
                </a:lnTo>
                <a:lnTo>
                  <a:pt x="186787" y="96828"/>
                </a:lnTo>
                <a:lnTo>
                  <a:pt x="188342" y="100626"/>
                </a:lnTo>
                <a:lnTo>
                  <a:pt x="190331" y="105063"/>
                </a:lnTo>
                <a:lnTo>
                  <a:pt x="192610" y="109926"/>
                </a:lnTo>
                <a:lnTo>
                  <a:pt x="194129" y="114121"/>
                </a:lnTo>
                <a:lnTo>
                  <a:pt x="195142" y="117869"/>
                </a:lnTo>
                <a:lnTo>
                  <a:pt x="195817" y="121321"/>
                </a:lnTo>
                <a:lnTo>
                  <a:pt x="195315" y="125527"/>
                </a:lnTo>
                <a:lnTo>
                  <a:pt x="194028" y="130236"/>
                </a:lnTo>
                <a:lnTo>
                  <a:pt x="192217" y="135281"/>
                </a:lnTo>
                <a:lnTo>
                  <a:pt x="191009" y="140549"/>
                </a:lnTo>
                <a:lnTo>
                  <a:pt x="190204" y="145966"/>
                </a:lnTo>
                <a:lnTo>
                  <a:pt x="189668" y="151482"/>
                </a:lnTo>
                <a:lnTo>
                  <a:pt x="188358" y="156112"/>
                </a:lnTo>
                <a:lnTo>
                  <a:pt x="186532" y="160151"/>
                </a:lnTo>
                <a:lnTo>
                  <a:pt x="184362" y="163796"/>
                </a:lnTo>
                <a:lnTo>
                  <a:pt x="181963" y="168132"/>
                </a:lnTo>
                <a:lnTo>
                  <a:pt x="176757" y="178029"/>
                </a:lnTo>
                <a:lnTo>
                  <a:pt x="173084" y="182382"/>
                </a:lnTo>
                <a:lnTo>
                  <a:pt x="168729" y="186237"/>
                </a:lnTo>
                <a:lnTo>
                  <a:pt x="163921" y="189760"/>
                </a:lnTo>
                <a:lnTo>
                  <a:pt x="158810" y="193061"/>
                </a:lnTo>
                <a:lnTo>
                  <a:pt x="153499" y="196214"/>
                </a:lnTo>
                <a:lnTo>
                  <a:pt x="148053" y="199268"/>
                </a:lnTo>
                <a:lnTo>
                  <a:pt x="136921" y="205202"/>
                </a:lnTo>
                <a:lnTo>
                  <a:pt x="131286" y="208118"/>
                </a:lnTo>
                <a:lnTo>
                  <a:pt x="126576" y="211014"/>
                </a:lnTo>
                <a:lnTo>
                  <a:pt x="122484" y="213898"/>
                </a:lnTo>
                <a:lnTo>
                  <a:pt x="118804" y="216773"/>
                </a:lnTo>
                <a:lnTo>
                  <a:pt x="114445" y="218689"/>
                </a:lnTo>
                <a:lnTo>
                  <a:pt x="109634" y="219967"/>
                </a:lnTo>
                <a:lnTo>
                  <a:pt x="104522" y="220818"/>
                </a:lnTo>
                <a:lnTo>
                  <a:pt x="100161" y="221386"/>
                </a:lnTo>
                <a:lnTo>
                  <a:pt x="96301" y="221765"/>
                </a:lnTo>
                <a:lnTo>
                  <a:pt x="92776" y="222017"/>
                </a:lnTo>
                <a:lnTo>
                  <a:pt x="89473" y="222186"/>
                </a:lnTo>
                <a:lnTo>
                  <a:pt x="83264" y="222372"/>
                </a:lnTo>
                <a:lnTo>
                  <a:pt x="68632" y="222502"/>
                </a:lnTo>
                <a:lnTo>
                  <a:pt x="57160" y="222518"/>
                </a:lnTo>
                <a:lnTo>
                  <a:pt x="54299" y="221567"/>
                </a:lnTo>
                <a:lnTo>
                  <a:pt x="48580" y="217970"/>
                </a:lnTo>
                <a:lnTo>
                  <a:pt x="42864" y="215737"/>
                </a:lnTo>
                <a:lnTo>
                  <a:pt x="37148" y="214744"/>
                </a:lnTo>
                <a:lnTo>
                  <a:pt x="31433" y="214302"/>
                </a:lnTo>
                <a:lnTo>
                  <a:pt x="29528" y="213233"/>
                </a:lnTo>
                <a:lnTo>
                  <a:pt x="28258" y="211567"/>
                </a:lnTo>
                <a:lnTo>
                  <a:pt x="27411" y="209504"/>
                </a:lnTo>
                <a:lnTo>
                  <a:pt x="25894" y="208128"/>
                </a:lnTo>
                <a:lnTo>
                  <a:pt x="23930" y="207211"/>
                </a:lnTo>
                <a:lnTo>
                  <a:pt x="17145" y="2053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537"/>
          <p:cNvSpPr/>
          <p:nvPr/>
        </p:nvSpPr>
        <p:spPr>
          <a:xfrm>
            <a:off x="517208" y="2786427"/>
            <a:ext cx="120015" cy="248238"/>
          </a:xfrm>
          <a:custGeom>
            <a:avLst/>
            <a:gdLst/>
            <a:ahLst/>
            <a:cxnLst/>
            <a:rect l="0" t="0" r="0" b="0"/>
            <a:pathLst>
              <a:path w="120015" h="248238">
                <a:moveTo>
                  <a:pt x="8571" y="76787"/>
                </a:moveTo>
                <a:lnTo>
                  <a:pt x="0" y="76787"/>
                </a:lnTo>
                <a:lnTo>
                  <a:pt x="15599" y="76787"/>
                </a:lnTo>
                <a:lnTo>
                  <a:pt x="18997" y="74248"/>
                </a:lnTo>
                <a:lnTo>
                  <a:pt x="24389" y="69407"/>
                </a:lnTo>
                <a:lnTo>
                  <a:pt x="32298" y="61606"/>
                </a:lnTo>
                <a:lnTo>
                  <a:pt x="37532" y="56388"/>
                </a:lnTo>
                <a:lnTo>
                  <a:pt x="40261" y="54615"/>
                </a:lnTo>
                <a:lnTo>
                  <a:pt x="43033" y="53434"/>
                </a:lnTo>
                <a:lnTo>
                  <a:pt x="45833" y="52646"/>
                </a:lnTo>
                <a:lnTo>
                  <a:pt x="47700" y="50216"/>
                </a:lnTo>
                <a:lnTo>
                  <a:pt x="48945" y="46690"/>
                </a:lnTo>
                <a:lnTo>
                  <a:pt x="49774" y="42435"/>
                </a:lnTo>
                <a:lnTo>
                  <a:pt x="53236" y="35168"/>
                </a:lnTo>
                <a:lnTo>
                  <a:pt x="55493" y="31896"/>
                </a:lnTo>
                <a:lnTo>
                  <a:pt x="57950" y="29715"/>
                </a:lnTo>
                <a:lnTo>
                  <a:pt x="60540" y="28261"/>
                </a:lnTo>
                <a:lnTo>
                  <a:pt x="63220" y="27291"/>
                </a:lnTo>
                <a:lnTo>
                  <a:pt x="65006" y="25693"/>
                </a:lnTo>
                <a:lnTo>
                  <a:pt x="66197" y="23674"/>
                </a:lnTo>
                <a:lnTo>
                  <a:pt x="67520" y="18892"/>
                </a:lnTo>
                <a:lnTo>
                  <a:pt x="68109" y="13591"/>
                </a:lnTo>
                <a:lnTo>
                  <a:pt x="69218" y="11797"/>
                </a:lnTo>
                <a:lnTo>
                  <a:pt x="70910" y="10600"/>
                </a:lnTo>
                <a:lnTo>
                  <a:pt x="75919" y="8680"/>
                </a:lnTo>
                <a:lnTo>
                  <a:pt x="79143" y="5878"/>
                </a:lnTo>
                <a:lnTo>
                  <a:pt x="85339" y="0"/>
                </a:lnTo>
                <a:lnTo>
                  <a:pt x="85610" y="4294"/>
                </a:lnTo>
                <a:lnTo>
                  <a:pt x="84695" y="5599"/>
                </a:lnTo>
                <a:lnTo>
                  <a:pt x="83133" y="6468"/>
                </a:lnTo>
                <a:lnTo>
                  <a:pt x="78333" y="7864"/>
                </a:lnTo>
                <a:lnTo>
                  <a:pt x="78892" y="8931"/>
                </a:lnTo>
                <a:lnTo>
                  <a:pt x="82052" y="12656"/>
                </a:lnTo>
                <a:lnTo>
                  <a:pt x="83276" y="14983"/>
                </a:lnTo>
                <a:lnTo>
                  <a:pt x="84636" y="20109"/>
                </a:lnTo>
                <a:lnTo>
                  <a:pt x="87780" y="25562"/>
                </a:lnTo>
                <a:lnTo>
                  <a:pt x="89952" y="28350"/>
                </a:lnTo>
                <a:lnTo>
                  <a:pt x="92353" y="31161"/>
                </a:lnTo>
                <a:lnTo>
                  <a:pt x="94906" y="33987"/>
                </a:lnTo>
                <a:lnTo>
                  <a:pt x="97560" y="36824"/>
                </a:lnTo>
                <a:lnTo>
                  <a:pt x="99330" y="40620"/>
                </a:lnTo>
                <a:lnTo>
                  <a:pt x="100509" y="45056"/>
                </a:lnTo>
                <a:lnTo>
                  <a:pt x="101296" y="49918"/>
                </a:lnTo>
                <a:lnTo>
                  <a:pt x="101820" y="54112"/>
                </a:lnTo>
                <a:lnTo>
                  <a:pt x="102403" y="61312"/>
                </a:lnTo>
                <a:lnTo>
                  <a:pt x="101606" y="65518"/>
                </a:lnTo>
                <a:lnTo>
                  <a:pt x="100122" y="70227"/>
                </a:lnTo>
                <a:lnTo>
                  <a:pt x="98180" y="75271"/>
                </a:lnTo>
                <a:lnTo>
                  <a:pt x="96885" y="80539"/>
                </a:lnTo>
                <a:lnTo>
                  <a:pt x="96022" y="85956"/>
                </a:lnTo>
                <a:lnTo>
                  <a:pt x="95447" y="91473"/>
                </a:lnTo>
                <a:lnTo>
                  <a:pt x="95064" y="97055"/>
                </a:lnTo>
                <a:lnTo>
                  <a:pt x="94808" y="102682"/>
                </a:lnTo>
                <a:lnTo>
                  <a:pt x="94637" y="108338"/>
                </a:lnTo>
                <a:lnTo>
                  <a:pt x="93571" y="113061"/>
                </a:lnTo>
                <a:lnTo>
                  <a:pt x="91908" y="117162"/>
                </a:lnTo>
                <a:lnTo>
                  <a:pt x="89847" y="120849"/>
                </a:lnTo>
                <a:lnTo>
                  <a:pt x="88472" y="125212"/>
                </a:lnTo>
                <a:lnTo>
                  <a:pt x="87556" y="130025"/>
                </a:lnTo>
                <a:lnTo>
                  <a:pt x="86946" y="135140"/>
                </a:lnTo>
                <a:lnTo>
                  <a:pt x="86538" y="140454"/>
                </a:lnTo>
                <a:lnTo>
                  <a:pt x="86267" y="145902"/>
                </a:lnTo>
                <a:lnTo>
                  <a:pt x="85885" y="160131"/>
                </a:lnTo>
                <a:lnTo>
                  <a:pt x="85831" y="163782"/>
                </a:lnTo>
                <a:lnTo>
                  <a:pt x="86748" y="167169"/>
                </a:lnTo>
                <a:lnTo>
                  <a:pt x="90307" y="173472"/>
                </a:lnTo>
                <a:lnTo>
                  <a:pt x="91636" y="177439"/>
                </a:lnTo>
                <a:lnTo>
                  <a:pt x="92523" y="181989"/>
                </a:lnTo>
                <a:lnTo>
                  <a:pt x="93114" y="186927"/>
                </a:lnTo>
                <a:lnTo>
                  <a:pt x="94461" y="191171"/>
                </a:lnTo>
                <a:lnTo>
                  <a:pt x="96311" y="194953"/>
                </a:lnTo>
                <a:lnTo>
                  <a:pt x="99954" y="201696"/>
                </a:lnTo>
                <a:lnTo>
                  <a:pt x="101574" y="207867"/>
                </a:lnTo>
                <a:lnTo>
                  <a:pt x="102293" y="213785"/>
                </a:lnTo>
                <a:lnTo>
                  <a:pt x="102485" y="216697"/>
                </a:lnTo>
                <a:lnTo>
                  <a:pt x="103566" y="218638"/>
                </a:lnTo>
                <a:lnTo>
                  <a:pt x="105238" y="219932"/>
                </a:lnTo>
                <a:lnTo>
                  <a:pt x="107306" y="220795"/>
                </a:lnTo>
                <a:lnTo>
                  <a:pt x="108685" y="222322"/>
                </a:lnTo>
                <a:lnTo>
                  <a:pt x="109603" y="224293"/>
                </a:lnTo>
                <a:lnTo>
                  <a:pt x="110624" y="229023"/>
                </a:lnTo>
                <a:lnTo>
                  <a:pt x="111199" y="236089"/>
                </a:lnTo>
                <a:lnTo>
                  <a:pt x="111410" y="243745"/>
                </a:lnTo>
                <a:lnTo>
                  <a:pt x="111432" y="246907"/>
                </a:lnTo>
                <a:lnTo>
                  <a:pt x="112388" y="247350"/>
                </a:lnTo>
                <a:lnTo>
                  <a:pt x="115989" y="247843"/>
                </a:lnTo>
                <a:lnTo>
                  <a:pt x="120014" y="2482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538"/>
          <p:cNvSpPr/>
          <p:nvPr/>
        </p:nvSpPr>
        <p:spPr>
          <a:xfrm>
            <a:off x="440054" y="3034664"/>
            <a:ext cx="291466" cy="25719"/>
          </a:xfrm>
          <a:custGeom>
            <a:avLst/>
            <a:gdLst/>
            <a:ahLst/>
            <a:cxnLst/>
            <a:rect l="0" t="0" r="0" b="0"/>
            <a:pathLst>
              <a:path w="291466" h="25719">
                <a:moveTo>
                  <a:pt x="0" y="25718"/>
                </a:moveTo>
                <a:lnTo>
                  <a:pt x="67073" y="25718"/>
                </a:lnTo>
                <a:lnTo>
                  <a:pt x="72338" y="24766"/>
                </a:lnTo>
                <a:lnTo>
                  <a:pt x="77753" y="23178"/>
                </a:lnTo>
                <a:lnTo>
                  <a:pt x="83268" y="21167"/>
                </a:lnTo>
                <a:lnTo>
                  <a:pt x="88850" y="19827"/>
                </a:lnTo>
                <a:lnTo>
                  <a:pt x="94476" y="18933"/>
                </a:lnTo>
                <a:lnTo>
                  <a:pt x="100131" y="18337"/>
                </a:lnTo>
                <a:lnTo>
                  <a:pt x="106760" y="17940"/>
                </a:lnTo>
                <a:lnTo>
                  <a:pt x="121744" y="17498"/>
                </a:lnTo>
                <a:lnTo>
                  <a:pt x="141912" y="17215"/>
                </a:lnTo>
                <a:lnTo>
                  <a:pt x="202905" y="17146"/>
                </a:lnTo>
                <a:lnTo>
                  <a:pt x="207660" y="16193"/>
                </a:lnTo>
                <a:lnTo>
                  <a:pt x="211783" y="14606"/>
                </a:lnTo>
                <a:lnTo>
                  <a:pt x="215483" y="12595"/>
                </a:lnTo>
                <a:lnTo>
                  <a:pt x="218903" y="11254"/>
                </a:lnTo>
                <a:lnTo>
                  <a:pt x="222136" y="10361"/>
                </a:lnTo>
                <a:lnTo>
                  <a:pt x="225243" y="9765"/>
                </a:lnTo>
                <a:lnTo>
                  <a:pt x="233776" y="9103"/>
                </a:lnTo>
                <a:lnTo>
                  <a:pt x="238718" y="8926"/>
                </a:lnTo>
                <a:lnTo>
                  <a:pt x="242966" y="7856"/>
                </a:lnTo>
                <a:lnTo>
                  <a:pt x="246750" y="6190"/>
                </a:lnTo>
                <a:lnTo>
                  <a:pt x="250225" y="4127"/>
                </a:lnTo>
                <a:lnTo>
                  <a:pt x="253494" y="2751"/>
                </a:lnTo>
                <a:lnTo>
                  <a:pt x="256626" y="1834"/>
                </a:lnTo>
                <a:lnTo>
                  <a:pt x="259667" y="1223"/>
                </a:lnTo>
                <a:lnTo>
                  <a:pt x="265585" y="544"/>
                </a:lnTo>
                <a:lnTo>
                  <a:pt x="274272" y="162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2x-10y+12x-(2x-4y)</a:t>
            </a:r>
            <a:endParaRPr lang="en-US" dirty="0"/>
          </a:p>
        </p:txBody>
      </p:sp>
      <p:sp>
        <p:nvSpPr>
          <p:cNvPr id="4" name="SMARTPenAnnotation1455"/>
          <p:cNvSpPr/>
          <p:nvPr/>
        </p:nvSpPr>
        <p:spPr>
          <a:xfrm>
            <a:off x="4066222" y="1877377"/>
            <a:ext cx="291466" cy="17041"/>
          </a:xfrm>
          <a:custGeom>
            <a:avLst/>
            <a:gdLst/>
            <a:ahLst/>
            <a:cxnLst/>
            <a:rect l="0" t="0" r="0" b="0"/>
            <a:pathLst>
              <a:path w="291466" h="17041">
                <a:moveTo>
                  <a:pt x="0" y="8573"/>
                </a:moveTo>
                <a:lnTo>
                  <a:pt x="20400" y="8573"/>
                </a:lnTo>
                <a:lnTo>
                  <a:pt x="23125" y="9525"/>
                </a:lnTo>
                <a:lnTo>
                  <a:pt x="25894" y="11112"/>
                </a:lnTo>
                <a:lnTo>
                  <a:pt x="28693" y="13123"/>
                </a:lnTo>
                <a:lnTo>
                  <a:pt x="32463" y="14464"/>
                </a:lnTo>
                <a:lnTo>
                  <a:pt x="36882" y="15358"/>
                </a:lnTo>
                <a:lnTo>
                  <a:pt x="41733" y="15953"/>
                </a:lnTo>
                <a:lnTo>
                  <a:pt x="46872" y="16351"/>
                </a:lnTo>
                <a:lnTo>
                  <a:pt x="52203" y="16615"/>
                </a:lnTo>
                <a:lnTo>
                  <a:pt x="63206" y="16910"/>
                </a:lnTo>
                <a:lnTo>
                  <a:pt x="74447" y="17040"/>
                </a:lnTo>
                <a:lnTo>
                  <a:pt x="80111" y="16123"/>
                </a:lnTo>
                <a:lnTo>
                  <a:pt x="85792" y="14559"/>
                </a:lnTo>
                <a:lnTo>
                  <a:pt x="91485" y="12563"/>
                </a:lnTo>
                <a:lnTo>
                  <a:pt x="98137" y="11233"/>
                </a:lnTo>
                <a:lnTo>
                  <a:pt x="105430" y="10346"/>
                </a:lnTo>
                <a:lnTo>
                  <a:pt x="113149" y="9755"/>
                </a:lnTo>
                <a:lnTo>
                  <a:pt x="120200" y="9361"/>
                </a:lnTo>
                <a:lnTo>
                  <a:pt x="133115" y="8923"/>
                </a:lnTo>
                <a:lnTo>
                  <a:pt x="155647" y="8676"/>
                </a:lnTo>
                <a:lnTo>
                  <a:pt x="163772" y="7689"/>
                </a:lnTo>
                <a:lnTo>
                  <a:pt x="172046" y="6079"/>
                </a:lnTo>
                <a:lnTo>
                  <a:pt x="180420" y="4053"/>
                </a:lnTo>
                <a:lnTo>
                  <a:pt x="187907" y="2702"/>
                </a:lnTo>
                <a:lnTo>
                  <a:pt x="194804" y="1801"/>
                </a:lnTo>
                <a:lnTo>
                  <a:pt x="201307" y="1201"/>
                </a:lnTo>
                <a:lnTo>
                  <a:pt x="208500" y="800"/>
                </a:lnTo>
                <a:lnTo>
                  <a:pt x="224111" y="356"/>
                </a:lnTo>
                <a:lnTo>
                  <a:pt x="244682" y="70"/>
                </a:lnTo>
                <a:lnTo>
                  <a:pt x="286904" y="0"/>
                </a:lnTo>
                <a:lnTo>
                  <a:pt x="288424" y="953"/>
                </a:lnTo>
                <a:lnTo>
                  <a:pt x="289438" y="2540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56"/>
          <p:cNvSpPr/>
          <p:nvPr/>
        </p:nvSpPr>
        <p:spPr>
          <a:xfrm>
            <a:off x="4100512" y="198024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0"/>
                </a:moveTo>
                <a:lnTo>
                  <a:pt x="0" y="15944"/>
                </a:lnTo>
                <a:lnTo>
                  <a:pt x="953" y="16345"/>
                </a:lnTo>
                <a:lnTo>
                  <a:pt x="4551" y="16789"/>
                </a:lnTo>
                <a:lnTo>
                  <a:pt x="9683" y="17075"/>
                </a:lnTo>
                <a:lnTo>
                  <a:pt x="90391" y="17145"/>
                </a:lnTo>
                <a:lnTo>
                  <a:pt x="96456" y="16192"/>
                </a:lnTo>
                <a:lnTo>
                  <a:pt x="102404" y="14605"/>
                </a:lnTo>
                <a:lnTo>
                  <a:pt x="108274" y="12594"/>
                </a:lnTo>
                <a:lnTo>
                  <a:pt x="114093" y="11254"/>
                </a:lnTo>
                <a:lnTo>
                  <a:pt x="119877" y="10360"/>
                </a:lnTo>
                <a:lnTo>
                  <a:pt x="125638" y="9764"/>
                </a:lnTo>
                <a:lnTo>
                  <a:pt x="131383" y="9367"/>
                </a:lnTo>
                <a:lnTo>
                  <a:pt x="137119" y="9102"/>
                </a:lnTo>
                <a:lnTo>
                  <a:pt x="148572" y="8808"/>
                </a:lnTo>
                <a:lnTo>
                  <a:pt x="225594" y="8573"/>
                </a:lnTo>
                <a:lnTo>
                  <a:pt x="227549" y="9525"/>
                </a:lnTo>
                <a:lnTo>
                  <a:pt x="228851" y="11113"/>
                </a:lnTo>
                <a:lnTo>
                  <a:pt x="229720" y="13123"/>
                </a:lnTo>
                <a:lnTo>
                  <a:pt x="231252" y="14464"/>
                </a:lnTo>
                <a:lnTo>
                  <a:pt x="233225" y="15358"/>
                </a:lnTo>
                <a:lnTo>
                  <a:pt x="238686" y="16792"/>
                </a:lnTo>
                <a:lnTo>
                  <a:pt x="239134" y="15957"/>
                </a:lnTo>
                <a:lnTo>
                  <a:pt x="239432" y="14448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57"/>
          <p:cNvSpPr/>
          <p:nvPr/>
        </p:nvSpPr>
        <p:spPr>
          <a:xfrm>
            <a:off x="4503568" y="1800342"/>
            <a:ext cx="248455" cy="381671"/>
          </a:xfrm>
          <a:custGeom>
            <a:avLst/>
            <a:gdLst/>
            <a:ahLst/>
            <a:cxnLst/>
            <a:rect l="0" t="0" r="0" b="0"/>
            <a:pathLst>
              <a:path w="248455" h="381671">
                <a:moveTo>
                  <a:pt x="25569" y="94180"/>
                </a:moveTo>
                <a:lnTo>
                  <a:pt x="21019" y="94180"/>
                </a:lnTo>
                <a:lnTo>
                  <a:pt x="19677" y="93228"/>
                </a:lnTo>
                <a:lnTo>
                  <a:pt x="18784" y="91640"/>
                </a:lnTo>
                <a:lnTo>
                  <a:pt x="17101" y="85961"/>
                </a:lnTo>
                <a:lnTo>
                  <a:pt x="12477" y="85712"/>
                </a:lnTo>
                <a:lnTo>
                  <a:pt x="11126" y="84725"/>
                </a:lnTo>
                <a:lnTo>
                  <a:pt x="10225" y="83114"/>
                </a:lnTo>
                <a:lnTo>
                  <a:pt x="9225" y="78784"/>
                </a:lnTo>
                <a:lnTo>
                  <a:pt x="8494" y="68542"/>
                </a:lnTo>
                <a:lnTo>
                  <a:pt x="8455" y="64370"/>
                </a:lnTo>
                <a:lnTo>
                  <a:pt x="9397" y="61924"/>
                </a:lnTo>
                <a:lnTo>
                  <a:pt x="12984" y="56667"/>
                </a:lnTo>
                <a:lnTo>
                  <a:pt x="20359" y="48352"/>
                </a:lnTo>
                <a:lnTo>
                  <a:pt x="28576" y="39855"/>
                </a:lnTo>
                <a:lnTo>
                  <a:pt x="32336" y="37009"/>
                </a:lnTo>
                <a:lnTo>
                  <a:pt x="36748" y="34158"/>
                </a:lnTo>
                <a:lnTo>
                  <a:pt x="41594" y="31306"/>
                </a:lnTo>
                <a:lnTo>
                  <a:pt x="45777" y="28451"/>
                </a:lnTo>
                <a:lnTo>
                  <a:pt x="52965" y="22740"/>
                </a:lnTo>
                <a:lnTo>
                  <a:pt x="57169" y="19883"/>
                </a:lnTo>
                <a:lnTo>
                  <a:pt x="61875" y="17026"/>
                </a:lnTo>
                <a:lnTo>
                  <a:pt x="66918" y="14169"/>
                </a:lnTo>
                <a:lnTo>
                  <a:pt x="72185" y="12264"/>
                </a:lnTo>
                <a:lnTo>
                  <a:pt x="77601" y="10995"/>
                </a:lnTo>
                <a:lnTo>
                  <a:pt x="83117" y="10148"/>
                </a:lnTo>
                <a:lnTo>
                  <a:pt x="88700" y="8631"/>
                </a:lnTo>
                <a:lnTo>
                  <a:pt x="94326" y="6668"/>
                </a:lnTo>
                <a:lnTo>
                  <a:pt x="99982" y="4406"/>
                </a:lnTo>
                <a:lnTo>
                  <a:pt x="106610" y="2898"/>
                </a:lnTo>
                <a:lnTo>
                  <a:pt x="113886" y="1893"/>
                </a:lnTo>
                <a:lnTo>
                  <a:pt x="121595" y="1223"/>
                </a:lnTo>
                <a:lnTo>
                  <a:pt x="128639" y="776"/>
                </a:lnTo>
                <a:lnTo>
                  <a:pt x="141545" y="280"/>
                </a:lnTo>
                <a:lnTo>
                  <a:pt x="159522" y="0"/>
                </a:lnTo>
                <a:lnTo>
                  <a:pt x="164401" y="914"/>
                </a:lnTo>
                <a:lnTo>
                  <a:pt x="168606" y="2475"/>
                </a:lnTo>
                <a:lnTo>
                  <a:pt x="176771" y="6750"/>
                </a:lnTo>
                <a:lnTo>
                  <a:pt x="186749" y="11825"/>
                </a:lnTo>
                <a:lnTo>
                  <a:pt x="191126" y="14511"/>
                </a:lnTo>
                <a:lnTo>
                  <a:pt x="198527" y="20037"/>
                </a:lnTo>
                <a:lnTo>
                  <a:pt x="204992" y="25668"/>
                </a:lnTo>
                <a:lnTo>
                  <a:pt x="208050" y="28502"/>
                </a:lnTo>
                <a:lnTo>
                  <a:pt x="213987" y="36733"/>
                </a:lnTo>
                <a:lnTo>
                  <a:pt x="216903" y="41594"/>
                </a:lnTo>
                <a:lnTo>
                  <a:pt x="218848" y="47693"/>
                </a:lnTo>
                <a:lnTo>
                  <a:pt x="220144" y="54616"/>
                </a:lnTo>
                <a:lnTo>
                  <a:pt x="221008" y="62089"/>
                </a:lnTo>
                <a:lnTo>
                  <a:pt x="222536" y="68976"/>
                </a:lnTo>
                <a:lnTo>
                  <a:pt x="224509" y="75472"/>
                </a:lnTo>
                <a:lnTo>
                  <a:pt x="226775" y="81708"/>
                </a:lnTo>
                <a:lnTo>
                  <a:pt x="228286" y="88723"/>
                </a:lnTo>
                <a:lnTo>
                  <a:pt x="229294" y="96257"/>
                </a:lnTo>
                <a:lnTo>
                  <a:pt x="229966" y="104137"/>
                </a:lnTo>
                <a:lnTo>
                  <a:pt x="230414" y="111296"/>
                </a:lnTo>
                <a:lnTo>
                  <a:pt x="230912" y="124330"/>
                </a:lnTo>
                <a:lnTo>
                  <a:pt x="231191" y="146928"/>
                </a:lnTo>
                <a:lnTo>
                  <a:pt x="230278" y="154110"/>
                </a:lnTo>
                <a:lnTo>
                  <a:pt x="228717" y="160804"/>
                </a:lnTo>
                <a:lnTo>
                  <a:pt x="226723" y="167171"/>
                </a:lnTo>
                <a:lnTo>
                  <a:pt x="225394" y="174273"/>
                </a:lnTo>
                <a:lnTo>
                  <a:pt x="224509" y="181865"/>
                </a:lnTo>
                <a:lnTo>
                  <a:pt x="223918" y="189784"/>
                </a:lnTo>
                <a:lnTo>
                  <a:pt x="222572" y="196969"/>
                </a:lnTo>
                <a:lnTo>
                  <a:pt x="220721" y="203663"/>
                </a:lnTo>
                <a:lnTo>
                  <a:pt x="210908" y="232646"/>
                </a:lnTo>
                <a:lnTo>
                  <a:pt x="208184" y="239831"/>
                </a:lnTo>
                <a:lnTo>
                  <a:pt x="205415" y="246526"/>
                </a:lnTo>
                <a:lnTo>
                  <a:pt x="202616" y="252894"/>
                </a:lnTo>
                <a:lnTo>
                  <a:pt x="196967" y="265049"/>
                </a:lnTo>
                <a:lnTo>
                  <a:pt x="194127" y="270958"/>
                </a:lnTo>
                <a:lnTo>
                  <a:pt x="191281" y="277754"/>
                </a:lnTo>
                <a:lnTo>
                  <a:pt x="188431" y="285143"/>
                </a:lnTo>
                <a:lnTo>
                  <a:pt x="185579" y="292926"/>
                </a:lnTo>
                <a:lnTo>
                  <a:pt x="181772" y="300020"/>
                </a:lnTo>
                <a:lnTo>
                  <a:pt x="177330" y="306654"/>
                </a:lnTo>
                <a:lnTo>
                  <a:pt x="172462" y="312982"/>
                </a:lnTo>
                <a:lnTo>
                  <a:pt x="168266" y="318153"/>
                </a:lnTo>
                <a:lnTo>
                  <a:pt x="161062" y="326439"/>
                </a:lnTo>
                <a:lnTo>
                  <a:pt x="152146" y="335836"/>
                </a:lnTo>
                <a:lnTo>
                  <a:pt x="135450" y="352840"/>
                </a:lnTo>
                <a:lnTo>
                  <a:pt x="131208" y="356155"/>
                </a:lnTo>
                <a:lnTo>
                  <a:pt x="126475" y="359318"/>
                </a:lnTo>
                <a:lnTo>
                  <a:pt x="121415" y="362379"/>
                </a:lnTo>
                <a:lnTo>
                  <a:pt x="116136" y="365372"/>
                </a:lnTo>
                <a:lnTo>
                  <a:pt x="105191" y="371237"/>
                </a:lnTo>
                <a:lnTo>
                  <a:pt x="99606" y="373182"/>
                </a:lnTo>
                <a:lnTo>
                  <a:pt x="93977" y="374479"/>
                </a:lnTo>
                <a:lnTo>
                  <a:pt x="88319" y="375343"/>
                </a:lnTo>
                <a:lnTo>
                  <a:pt x="83595" y="376872"/>
                </a:lnTo>
                <a:lnTo>
                  <a:pt x="79493" y="378844"/>
                </a:lnTo>
                <a:lnTo>
                  <a:pt x="75806" y="381111"/>
                </a:lnTo>
                <a:lnTo>
                  <a:pt x="71443" y="381670"/>
                </a:lnTo>
                <a:lnTo>
                  <a:pt x="66629" y="381090"/>
                </a:lnTo>
                <a:lnTo>
                  <a:pt x="61515" y="379751"/>
                </a:lnTo>
                <a:lnTo>
                  <a:pt x="57153" y="378858"/>
                </a:lnTo>
                <a:lnTo>
                  <a:pt x="49766" y="377866"/>
                </a:lnTo>
                <a:lnTo>
                  <a:pt x="43308" y="377425"/>
                </a:lnTo>
                <a:lnTo>
                  <a:pt x="40253" y="377308"/>
                </a:lnTo>
                <a:lnTo>
                  <a:pt x="37263" y="376277"/>
                </a:lnTo>
                <a:lnTo>
                  <a:pt x="31401" y="372591"/>
                </a:lnTo>
                <a:lnTo>
                  <a:pt x="25621" y="370318"/>
                </a:lnTo>
                <a:lnTo>
                  <a:pt x="22746" y="369712"/>
                </a:lnTo>
                <a:lnTo>
                  <a:pt x="17012" y="366499"/>
                </a:lnTo>
                <a:lnTo>
                  <a:pt x="11288" y="361896"/>
                </a:lnTo>
                <a:lnTo>
                  <a:pt x="3664" y="354902"/>
                </a:lnTo>
                <a:lnTo>
                  <a:pt x="1546" y="352931"/>
                </a:lnTo>
                <a:lnTo>
                  <a:pt x="981" y="351453"/>
                </a:lnTo>
                <a:lnTo>
                  <a:pt x="186" y="344822"/>
                </a:lnTo>
                <a:lnTo>
                  <a:pt x="0" y="339562"/>
                </a:lnTo>
                <a:lnTo>
                  <a:pt x="903" y="336825"/>
                </a:lnTo>
                <a:lnTo>
                  <a:pt x="4446" y="331245"/>
                </a:lnTo>
                <a:lnTo>
                  <a:pt x="6657" y="323050"/>
                </a:lnTo>
                <a:lnTo>
                  <a:pt x="7246" y="318197"/>
                </a:lnTo>
                <a:lnTo>
                  <a:pt x="8591" y="314010"/>
                </a:lnTo>
                <a:lnTo>
                  <a:pt x="12626" y="306817"/>
                </a:lnTo>
                <a:lnTo>
                  <a:pt x="20253" y="297413"/>
                </a:lnTo>
                <a:lnTo>
                  <a:pt x="23930" y="294439"/>
                </a:lnTo>
                <a:lnTo>
                  <a:pt x="28286" y="291503"/>
                </a:lnTo>
                <a:lnTo>
                  <a:pt x="33096" y="288594"/>
                </a:lnTo>
                <a:lnTo>
                  <a:pt x="38206" y="285702"/>
                </a:lnTo>
                <a:lnTo>
                  <a:pt x="48966" y="279949"/>
                </a:lnTo>
                <a:lnTo>
                  <a:pt x="53549" y="278033"/>
                </a:lnTo>
                <a:lnTo>
                  <a:pt x="61182" y="275905"/>
                </a:lnTo>
                <a:lnTo>
                  <a:pt x="65503" y="275338"/>
                </a:lnTo>
                <a:lnTo>
                  <a:pt x="70290" y="274959"/>
                </a:lnTo>
                <a:lnTo>
                  <a:pt x="75385" y="274707"/>
                </a:lnTo>
                <a:lnTo>
                  <a:pt x="86127" y="274427"/>
                </a:lnTo>
                <a:lnTo>
                  <a:pt x="118233" y="274216"/>
                </a:lnTo>
                <a:lnTo>
                  <a:pt x="123540" y="275164"/>
                </a:lnTo>
                <a:lnTo>
                  <a:pt x="128983" y="276748"/>
                </a:lnTo>
                <a:lnTo>
                  <a:pt x="134517" y="278757"/>
                </a:lnTo>
                <a:lnTo>
                  <a:pt x="139158" y="281049"/>
                </a:lnTo>
                <a:lnTo>
                  <a:pt x="151194" y="288825"/>
                </a:lnTo>
                <a:lnTo>
                  <a:pt x="155992" y="291571"/>
                </a:lnTo>
                <a:lnTo>
                  <a:pt x="161095" y="294354"/>
                </a:lnTo>
                <a:lnTo>
                  <a:pt x="165450" y="297162"/>
                </a:lnTo>
                <a:lnTo>
                  <a:pt x="172828" y="302822"/>
                </a:lnTo>
                <a:lnTo>
                  <a:pt x="179283" y="308512"/>
                </a:lnTo>
                <a:lnTo>
                  <a:pt x="185326" y="314216"/>
                </a:lnTo>
                <a:lnTo>
                  <a:pt x="191187" y="319926"/>
                </a:lnTo>
                <a:lnTo>
                  <a:pt x="194084" y="321830"/>
                </a:lnTo>
                <a:lnTo>
                  <a:pt x="199842" y="323945"/>
                </a:lnTo>
                <a:lnTo>
                  <a:pt x="205576" y="327425"/>
                </a:lnTo>
                <a:lnTo>
                  <a:pt x="211300" y="332147"/>
                </a:lnTo>
                <a:lnTo>
                  <a:pt x="217018" y="337421"/>
                </a:lnTo>
                <a:lnTo>
                  <a:pt x="219877" y="339208"/>
                </a:lnTo>
                <a:lnTo>
                  <a:pt x="227498" y="341723"/>
                </a:lnTo>
                <a:lnTo>
                  <a:pt x="229615" y="342312"/>
                </a:lnTo>
                <a:lnTo>
                  <a:pt x="236866" y="348581"/>
                </a:lnTo>
                <a:lnTo>
                  <a:pt x="239484" y="350990"/>
                </a:lnTo>
                <a:lnTo>
                  <a:pt x="246614" y="351307"/>
                </a:lnTo>
                <a:lnTo>
                  <a:pt x="248454" y="3513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58"/>
          <p:cNvSpPr/>
          <p:nvPr/>
        </p:nvSpPr>
        <p:spPr>
          <a:xfrm>
            <a:off x="4820602" y="1937385"/>
            <a:ext cx="214314" cy="240030"/>
          </a:xfrm>
          <a:custGeom>
            <a:avLst/>
            <a:gdLst/>
            <a:ahLst/>
            <a:cxnLst/>
            <a:rect l="0" t="0" r="0" b="0"/>
            <a:pathLst>
              <a:path w="214314" h="240030">
                <a:moveTo>
                  <a:pt x="0" y="0"/>
                </a:moveTo>
                <a:lnTo>
                  <a:pt x="11932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21238" y="11931"/>
                </a:lnTo>
                <a:lnTo>
                  <a:pt x="23684" y="15574"/>
                </a:lnTo>
                <a:lnTo>
                  <a:pt x="26267" y="19908"/>
                </a:lnTo>
                <a:lnTo>
                  <a:pt x="28941" y="24702"/>
                </a:lnTo>
                <a:lnTo>
                  <a:pt x="31677" y="28850"/>
                </a:lnTo>
                <a:lnTo>
                  <a:pt x="37256" y="35999"/>
                </a:lnTo>
                <a:lnTo>
                  <a:pt x="40077" y="40192"/>
                </a:lnTo>
                <a:lnTo>
                  <a:pt x="42911" y="44892"/>
                </a:lnTo>
                <a:lnTo>
                  <a:pt x="45752" y="49930"/>
                </a:lnTo>
                <a:lnTo>
                  <a:pt x="48599" y="54242"/>
                </a:lnTo>
                <a:lnTo>
                  <a:pt x="54302" y="61572"/>
                </a:lnTo>
                <a:lnTo>
                  <a:pt x="60012" y="68005"/>
                </a:lnTo>
                <a:lnTo>
                  <a:pt x="66677" y="74992"/>
                </a:lnTo>
                <a:lnTo>
                  <a:pt x="87391" y="95929"/>
                </a:lnTo>
                <a:lnTo>
                  <a:pt x="90646" y="100148"/>
                </a:lnTo>
                <a:lnTo>
                  <a:pt x="93768" y="104865"/>
                </a:lnTo>
                <a:lnTo>
                  <a:pt x="96802" y="109915"/>
                </a:lnTo>
                <a:lnTo>
                  <a:pt x="100730" y="115186"/>
                </a:lnTo>
                <a:lnTo>
                  <a:pt x="105253" y="120606"/>
                </a:lnTo>
                <a:lnTo>
                  <a:pt x="114406" y="130755"/>
                </a:lnTo>
                <a:lnTo>
                  <a:pt x="121650" y="138441"/>
                </a:lnTo>
                <a:lnTo>
                  <a:pt x="124915" y="142776"/>
                </a:lnTo>
                <a:lnTo>
                  <a:pt x="128044" y="147571"/>
                </a:lnTo>
                <a:lnTo>
                  <a:pt x="131083" y="152673"/>
                </a:lnTo>
                <a:lnTo>
                  <a:pt x="135014" y="157027"/>
                </a:lnTo>
                <a:lnTo>
                  <a:pt x="139539" y="160882"/>
                </a:lnTo>
                <a:lnTo>
                  <a:pt x="144461" y="164405"/>
                </a:lnTo>
                <a:lnTo>
                  <a:pt x="148695" y="167705"/>
                </a:lnTo>
                <a:lnTo>
                  <a:pt x="152470" y="170858"/>
                </a:lnTo>
                <a:lnTo>
                  <a:pt x="155939" y="173913"/>
                </a:lnTo>
                <a:lnTo>
                  <a:pt x="159204" y="177854"/>
                </a:lnTo>
                <a:lnTo>
                  <a:pt x="162334" y="182387"/>
                </a:lnTo>
                <a:lnTo>
                  <a:pt x="165373" y="187314"/>
                </a:lnTo>
                <a:lnTo>
                  <a:pt x="168351" y="191551"/>
                </a:lnTo>
                <a:lnTo>
                  <a:pt x="174200" y="198798"/>
                </a:lnTo>
                <a:lnTo>
                  <a:pt x="177435" y="205195"/>
                </a:lnTo>
                <a:lnTo>
                  <a:pt x="178297" y="208234"/>
                </a:lnTo>
                <a:lnTo>
                  <a:pt x="181796" y="214151"/>
                </a:lnTo>
                <a:lnTo>
                  <a:pt x="184062" y="217062"/>
                </a:lnTo>
                <a:lnTo>
                  <a:pt x="186526" y="219003"/>
                </a:lnTo>
                <a:lnTo>
                  <a:pt x="189120" y="220297"/>
                </a:lnTo>
                <a:lnTo>
                  <a:pt x="191803" y="221159"/>
                </a:lnTo>
                <a:lnTo>
                  <a:pt x="193591" y="222687"/>
                </a:lnTo>
                <a:lnTo>
                  <a:pt x="194783" y="224658"/>
                </a:lnTo>
                <a:lnTo>
                  <a:pt x="195578" y="226924"/>
                </a:lnTo>
                <a:lnTo>
                  <a:pt x="197060" y="228435"/>
                </a:lnTo>
                <a:lnTo>
                  <a:pt x="199001" y="229443"/>
                </a:lnTo>
                <a:lnTo>
                  <a:pt x="201248" y="230114"/>
                </a:lnTo>
                <a:lnTo>
                  <a:pt x="202745" y="231514"/>
                </a:lnTo>
                <a:lnTo>
                  <a:pt x="203744" y="233400"/>
                </a:lnTo>
                <a:lnTo>
                  <a:pt x="204409" y="235610"/>
                </a:lnTo>
                <a:lnTo>
                  <a:pt x="205805" y="237083"/>
                </a:lnTo>
                <a:lnTo>
                  <a:pt x="207689" y="238065"/>
                </a:lnTo>
                <a:lnTo>
                  <a:pt x="214313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59"/>
          <p:cNvSpPr/>
          <p:nvPr/>
        </p:nvSpPr>
        <p:spPr>
          <a:xfrm>
            <a:off x="4863465" y="1988820"/>
            <a:ext cx="111443" cy="180023"/>
          </a:xfrm>
          <a:custGeom>
            <a:avLst/>
            <a:gdLst/>
            <a:ahLst/>
            <a:cxnLst/>
            <a:rect l="0" t="0" r="0" b="0"/>
            <a:pathLst>
              <a:path w="111443" h="180023">
                <a:moveTo>
                  <a:pt x="111442" y="0"/>
                </a:moveTo>
                <a:lnTo>
                  <a:pt x="111442" y="8219"/>
                </a:lnTo>
                <a:lnTo>
                  <a:pt x="108902" y="13495"/>
                </a:lnTo>
                <a:lnTo>
                  <a:pt x="106892" y="17569"/>
                </a:lnTo>
                <a:lnTo>
                  <a:pt x="104598" y="21238"/>
                </a:lnTo>
                <a:lnTo>
                  <a:pt x="102117" y="24636"/>
                </a:lnTo>
                <a:lnTo>
                  <a:pt x="99510" y="27854"/>
                </a:lnTo>
                <a:lnTo>
                  <a:pt x="96820" y="31904"/>
                </a:lnTo>
                <a:lnTo>
                  <a:pt x="94074" y="36509"/>
                </a:lnTo>
                <a:lnTo>
                  <a:pt x="91291" y="41484"/>
                </a:lnTo>
                <a:lnTo>
                  <a:pt x="85658" y="52092"/>
                </a:lnTo>
                <a:lnTo>
                  <a:pt x="82823" y="57588"/>
                </a:lnTo>
                <a:lnTo>
                  <a:pt x="79028" y="63157"/>
                </a:lnTo>
                <a:lnTo>
                  <a:pt x="74592" y="68774"/>
                </a:lnTo>
                <a:lnTo>
                  <a:pt x="69731" y="74424"/>
                </a:lnTo>
                <a:lnTo>
                  <a:pt x="65537" y="81049"/>
                </a:lnTo>
                <a:lnTo>
                  <a:pt x="61789" y="88322"/>
                </a:lnTo>
                <a:lnTo>
                  <a:pt x="55084" y="103072"/>
                </a:lnTo>
                <a:lnTo>
                  <a:pt x="48929" y="115977"/>
                </a:lnTo>
                <a:lnTo>
                  <a:pt x="45002" y="122085"/>
                </a:lnTo>
                <a:lnTo>
                  <a:pt x="40479" y="128062"/>
                </a:lnTo>
                <a:lnTo>
                  <a:pt x="35558" y="133952"/>
                </a:lnTo>
                <a:lnTo>
                  <a:pt x="31325" y="138831"/>
                </a:lnTo>
                <a:lnTo>
                  <a:pt x="27551" y="143037"/>
                </a:lnTo>
                <a:lnTo>
                  <a:pt x="20817" y="150249"/>
                </a:lnTo>
                <a:lnTo>
                  <a:pt x="14649" y="156630"/>
                </a:lnTo>
                <a:lnTo>
                  <a:pt x="12623" y="159665"/>
                </a:lnTo>
                <a:lnTo>
                  <a:pt x="11273" y="162640"/>
                </a:lnTo>
                <a:lnTo>
                  <a:pt x="10373" y="165577"/>
                </a:lnTo>
                <a:lnTo>
                  <a:pt x="8820" y="167534"/>
                </a:lnTo>
                <a:lnTo>
                  <a:pt x="6832" y="168839"/>
                </a:lnTo>
                <a:lnTo>
                  <a:pt x="4555" y="169710"/>
                </a:lnTo>
                <a:lnTo>
                  <a:pt x="3036" y="171242"/>
                </a:lnTo>
                <a:lnTo>
                  <a:pt x="2024" y="173216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60"/>
          <p:cNvSpPr/>
          <p:nvPr/>
        </p:nvSpPr>
        <p:spPr>
          <a:xfrm>
            <a:off x="5086350" y="2026764"/>
            <a:ext cx="171451" cy="13492"/>
          </a:xfrm>
          <a:custGeom>
            <a:avLst/>
            <a:gdLst/>
            <a:ahLst/>
            <a:cxnLst/>
            <a:rect l="0" t="0" r="0" b="0"/>
            <a:pathLst>
              <a:path w="171451" h="13492">
                <a:moveTo>
                  <a:pt x="0" y="13491"/>
                </a:moveTo>
                <a:lnTo>
                  <a:pt x="17321" y="13491"/>
                </a:lnTo>
                <a:lnTo>
                  <a:pt x="22025" y="12538"/>
                </a:lnTo>
                <a:lnTo>
                  <a:pt x="27065" y="10950"/>
                </a:lnTo>
                <a:lnTo>
                  <a:pt x="32331" y="8940"/>
                </a:lnTo>
                <a:lnTo>
                  <a:pt x="37746" y="7599"/>
                </a:lnTo>
                <a:lnTo>
                  <a:pt x="43262" y="6706"/>
                </a:lnTo>
                <a:lnTo>
                  <a:pt x="48843" y="6109"/>
                </a:lnTo>
                <a:lnTo>
                  <a:pt x="54470" y="5712"/>
                </a:lnTo>
                <a:lnTo>
                  <a:pt x="60125" y="5448"/>
                </a:lnTo>
                <a:lnTo>
                  <a:pt x="71490" y="5153"/>
                </a:lnTo>
                <a:lnTo>
                  <a:pt x="82891" y="5023"/>
                </a:lnTo>
                <a:lnTo>
                  <a:pt x="88598" y="4035"/>
                </a:lnTo>
                <a:lnTo>
                  <a:pt x="94307" y="2425"/>
                </a:lnTo>
                <a:lnTo>
                  <a:pt x="100019" y="398"/>
                </a:lnTo>
                <a:lnTo>
                  <a:pt x="105732" y="0"/>
                </a:lnTo>
                <a:lnTo>
                  <a:pt x="111445" y="687"/>
                </a:lnTo>
                <a:lnTo>
                  <a:pt x="117159" y="2097"/>
                </a:lnTo>
                <a:lnTo>
                  <a:pt x="121921" y="3037"/>
                </a:lnTo>
                <a:lnTo>
                  <a:pt x="126048" y="3664"/>
                </a:lnTo>
                <a:lnTo>
                  <a:pt x="129752" y="4082"/>
                </a:lnTo>
                <a:lnTo>
                  <a:pt x="134126" y="4361"/>
                </a:lnTo>
                <a:lnTo>
                  <a:pt x="138947" y="4547"/>
                </a:lnTo>
                <a:lnTo>
                  <a:pt x="160787" y="4896"/>
                </a:lnTo>
                <a:lnTo>
                  <a:pt x="171450" y="4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61"/>
          <p:cNvSpPr/>
          <p:nvPr/>
        </p:nvSpPr>
        <p:spPr>
          <a:xfrm>
            <a:off x="5283517" y="1885950"/>
            <a:ext cx="42863" cy="274321"/>
          </a:xfrm>
          <a:custGeom>
            <a:avLst/>
            <a:gdLst/>
            <a:ahLst/>
            <a:cxnLst/>
            <a:rect l="0" t="0" r="0" b="0"/>
            <a:pathLst>
              <a:path w="42863" h="274321">
                <a:moveTo>
                  <a:pt x="0" y="0"/>
                </a:moveTo>
                <a:lnTo>
                  <a:pt x="0" y="12770"/>
                </a:lnTo>
                <a:lnTo>
                  <a:pt x="953" y="16133"/>
                </a:lnTo>
                <a:lnTo>
                  <a:pt x="2540" y="20280"/>
                </a:lnTo>
                <a:lnTo>
                  <a:pt x="4551" y="24950"/>
                </a:lnTo>
                <a:lnTo>
                  <a:pt x="5891" y="29016"/>
                </a:lnTo>
                <a:lnTo>
                  <a:pt x="6785" y="32679"/>
                </a:lnTo>
                <a:lnTo>
                  <a:pt x="7778" y="40241"/>
                </a:lnTo>
                <a:lnTo>
                  <a:pt x="8043" y="44925"/>
                </a:lnTo>
                <a:lnTo>
                  <a:pt x="8219" y="49952"/>
                </a:lnTo>
                <a:lnTo>
                  <a:pt x="8503" y="77600"/>
                </a:lnTo>
                <a:lnTo>
                  <a:pt x="8563" y="112818"/>
                </a:lnTo>
                <a:lnTo>
                  <a:pt x="9519" y="119979"/>
                </a:lnTo>
                <a:lnTo>
                  <a:pt x="11109" y="126659"/>
                </a:lnTo>
                <a:lnTo>
                  <a:pt x="13121" y="133016"/>
                </a:lnTo>
                <a:lnTo>
                  <a:pt x="14463" y="140112"/>
                </a:lnTo>
                <a:lnTo>
                  <a:pt x="15357" y="147701"/>
                </a:lnTo>
                <a:lnTo>
                  <a:pt x="15952" y="155617"/>
                </a:lnTo>
                <a:lnTo>
                  <a:pt x="16350" y="162800"/>
                </a:lnTo>
                <a:lnTo>
                  <a:pt x="16792" y="175860"/>
                </a:lnTo>
                <a:lnTo>
                  <a:pt x="17040" y="193923"/>
                </a:lnTo>
                <a:lnTo>
                  <a:pt x="18028" y="199767"/>
                </a:lnTo>
                <a:lnTo>
                  <a:pt x="19639" y="205568"/>
                </a:lnTo>
                <a:lnTo>
                  <a:pt x="21665" y="211340"/>
                </a:lnTo>
                <a:lnTo>
                  <a:pt x="23016" y="216141"/>
                </a:lnTo>
                <a:lnTo>
                  <a:pt x="23917" y="220294"/>
                </a:lnTo>
                <a:lnTo>
                  <a:pt x="24517" y="224015"/>
                </a:lnTo>
                <a:lnTo>
                  <a:pt x="25870" y="228400"/>
                </a:lnTo>
                <a:lnTo>
                  <a:pt x="27724" y="233229"/>
                </a:lnTo>
                <a:lnTo>
                  <a:pt x="29913" y="238354"/>
                </a:lnTo>
                <a:lnTo>
                  <a:pt x="31372" y="242722"/>
                </a:lnTo>
                <a:lnTo>
                  <a:pt x="32344" y="246587"/>
                </a:lnTo>
                <a:lnTo>
                  <a:pt x="33426" y="253421"/>
                </a:lnTo>
                <a:lnTo>
                  <a:pt x="33906" y="259634"/>
                </a:lnTo>
                <a:lnTo>
                  <a:pt x="34987" y="261672"/>
                </a:lnTo>
                <a:lnTo>
                  <a:pt x="36659" y="263030"/>
                </a:lnTo>
                <a:lnTo>
                  <a:pt x="38727" y="263936"/>
                </a:lnTo>
                <a:lnTo>
                  <a:pt x="40106" y="265492"/>
                </a:lnTo>
                <a:lnTo>
                  <a:pt x="41025" y="267482"/>
                </a:lnTo>
                <a:lnTo>
                  <a:pt x="42862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62"/>
          <p:cNvSpPr/>
          <p:nvPr/>
        </p:nvSpPr>
        <p:spPr>
          <a:xfrm>
            <a:off x="5429251" y="1851674"/>
            <a:ext cx="154261" cy="282727"/>
          </a:xfrm>
          <a:custGeom>
            <a:avLst/>
            <a:gdLst/>
            <a:ahLst/>
            <a:cxnLst/>
            <a:rect l="0" t="0" r="0" b="0"/>
            <a:pathLst>
              <a:path w="154261" h="282727">
                <a:moveTo>
                  <a:pt x="17144" y="17131"/>
                </a:moveTo>
                <a:lnTo>
                  <a:pt x="17144" y="37530"/>
                </a:lnTo>
                <a:lnTo>
                  <a:pt x="14604" y="45565"/>
                </a:lnTo>
                <a:lnTo>
                  <a:pt x="12593" y="50374"/>
                </a:lnTo>
                <a:lnTo>
                  <a:pt x="11252" y="55485"/>
                </a:lnTo>
                <a:lnTo>
                  <a:pt x="10358" y="60798"/>
                </a:lnTo>
                <a:lnTo>
                  <a:pt x="9762" y="66245"/>
                </a:lnTo>
                <a:lnTo>
                  <a:pt x="8413" y="71781"/>
                </a:lnTo>
                <a:lnTo>
                  <a:pt x="6561" y="77377"/>
                </a:lnTo>
                <a:lnTo>
                  <a:pt x="4373" y="83012"/>
                </a:lnTo>
                <a:lnTo>
                  <a:pt x="2915" y="88674"/>
                </a:lnTo>
                <a:lnTo>
                  <a:pt x="1943" y="94354"/>
                </a:lnTo>
                <a:lnTo>
                  <a:pt x="1295" y="100045"/>
                </a:lnTo>
                <a:lnTo>
                  <a:pt x="863" y="105745"/>
                </a:lnTo>
                <a:lnTo>
                  <a:pt x="574" y="111449"/>
                </a:lnTo>
                <a:lnTo>
                  <a:pt x="255" y="122867"/>
                </a:lnTo>
                <a:lnTo>
                  <a:pt x="14" y="165404"/>
                </a:lnTo>
                <a:lnTo>
                  <a:pt x="0" y="206537"/>
                </a:lnTo>
                <a:lnTo>
                  <a:pt x="952" y="211029"/>
                </a:lnTo>
                <a:lnTo>
                  <a:pt x="2539" y="215929"/>
                </a:lnTo>
                <a:lnTo>
                  <a:pt x="4549" y="221100"/>
                </a:lnTo>
                <a:lnTo>
                  <a:pt x="6784" y="229386"/>
                </a:lnTo>
                <a:lnTo>
                  <a:pt x="8729" y="237196"/>
                </a:lnTo>
                <a:lnTo>
                  <a:pt x="10582" y="241946"/>
                </a:lnTo>
                <a:lnTo>
                  <a:pt x="12769" y="247018"/>
                </a:lnTo>
                <a:lnTo>
                  <a:pt x="15180" y="251351"/>
                </a:lnTo>
                <a:lnTo>
                  <a:pt x="17739" y="255193"/>
                </a:lnTo>
                <a:lnTo>
                  <a:pt x="20398" y="258706"/>
                </a:lnTo>
                <a:lnTo>
                  <a:pt x="23123" y="262001"/>
                </a:lnTo>
                <a:lnTo>
                  <a:pt x="25893" y="265150"/>
                </a:lnTo>
                <a:lnTo>
                  <a:pt x="28692" y="268202"/>
                </a:lnTo>
                <a:lnTo>
                  <a:pt x="34341" y="274133"/>
                </a:lnTo>
                <a:lnTo>
                  <a:pt x="37181" y="277048"/>
                </a:lnTo>
                <a:lnTo>
                  <a:pt x="40027" y="278991"/>
                </a:lnTo>
                <a:lnTo>
                  <a:pt x="42877" y="280287"/>
                </a:lnTo>
                <a:lnTo>
                  <a:pt x="45729" y="281151"/>
                </a:lnTo>
                <a:lnTo>
                  <a:pt x="48583" y="281726"/>
                </a:lnTo>
                <a:lnTo>
                  <a:pt x="51438" y="282110"/>
                </a:lnTo>
                <a:lnTo>
                  <a:pt x="54294" y="282366"/>
                </a:lnTo>
                <a:lnTo>
                  <a:pt x="58103" y="282537"/>
                </a:lnTo>
                <a:lnTo>
                  <a:pt x="67415" y="282726"/>
                </a:lnTo>
                <a:lnTo>
                  <a:pt x="71613" y="281825"/>
                </a:lnTo>
                <a:lnTo>
                  <a:pt x="75364" y="280271"/>
                </a:lnTo>
                <a:lnTo>
                  <a:pt x="78817" y="278282"/>
                </a:lnTo>
                <a:lnTo>
                  <a:pt x="82072" y="276004"/>
                </a:lnTo>
                <a:lnTo>
                  <a:pt x="85194" y="273533"/>
                </a:lnTo>
                <a:lnTo>
                  <a:pt x="88228" y="270933"/>
                </a:lnTo>
                <a:lnTo>
                  <a:pt x="91203" y="268247"/>
                </a:lnTo>
                <a:lnTo>
                  <a:pt x="97049" y="262723"/>
                </a:lnTo>
                <a:lnTo>
                  <a:pt x="105695" y="254258"/>
                </a:lnTo>
                <a:lnTo>
                  <a:pt x="108563" y="250463"/>
                </a:lnTo>
                <a:lnTo>
                  <a:pt x="111427" y="246028"/>
                </a:lnTo>
                <a:lnTo>
                  <a:pt x="114290" y="241166"/>
                </a:lnTo>
                <a:lnTo>
                  <a:pt x="117150" y="236020"/>
                </a:lnTo>
                <a:lnTo>
                  <a:pt x="122868" y="225222"/>
                </a:lnTo>
                <a:lnTo>
                  <a:pt x="148588" y="174280"/>
                </a:lnTo>
                <a:lnTo>
                  <a:pt x="150493" y="168569"/>
                </a:lnTo>
                <a:lnTo>
                  <a:pt x="151764" y="162857"/>
                </a:lnTo>
                <a:lnTo>
                  <a:pt x="152611" y="157144"/>
                </a:lnTo>
                <a:lnTo>
                  <a:pt x="153175" y="150478"/>
                </a:lnTo>
                <a:lnTo>
                  <a:pt x="153551" y="143176"/>
                </a:lnTo>
                <a:lnTo>
                  <a:pt x="153969" y="128396"/>
                </a:lnTo>
                <a:lnTo>
                  <a:pt x="154260" y="97494"/>
                </a:lnTo>
                <a:lnTo>
                  <a:pt x="153322" y="91661"/>
                </a:lnTo>
                <a:lnTo>
                  <a:pt x="151744" y="85868"/>
                </a:lnTo>
                <a:lnTo>
                  <a:pt x="149740" y="80100"/>
                </a:lnTo>
                <a:lnTo>
                  <a:pt x="148404" y="74350"/>
                </a:lnTo>
                <a:lnTo>
                  <a:pt x="147513" y="68612"/>
                </a:lnTo>
                <a:lnTo>
                  <a:pt x="146919" y="62882"/>
                </a:lnTo>
                <a:lnTo>
                  <a:pt x="145570" y="57156"/>
                </a:lnTo>
                <a:lnTo>
                  <a:pt x="143719" y="51434"/>
                </a:lnTo>
                <a:lnTo>
                  <a:pt x="141532" y="45715"/>
                </a:lnTo>
                <a:lnTo>
                  <a:pt x="139122" y="39997"/>
                </a:lnTo>
                <a:lnTo>
                  <a:pt x="136563" y="34280"/>
                </a:lnTo>
                <a:lnTo>
                  <a:pt x="133904" y="28563"/>
                </a:lnTo>
                <a:lnTo>
                  <a:pt x="130226" y="23800"/>
                </a:lnTo>
                <a:lnTo>
                  <a:pt x="125869" y="19672"/>
                </a:lnTo>
                <a:lnTo>
                  <a:pt x="121060" y="15967"/>
                </a:lnTo>
                <a:lnTo>
                  <a:pt x="116901" y="12545"/>
                </a:lnTo>
                <a:lnTo>
                  <a:pt x="113176" y="9311"/>
                </a:lnTo>
                <a:lnTo>
                  <a:pt x="109741" y="6202"/>
                </a:lnTo>
                <a:lnTo>
                  <a:pt x="105545" y="4130"/>
                </a:lnTo>
                <a:lnTo>
                  <a:pt x="100843" y="2749"/>
                </a:lnTo>
                <a:lnTo>
                  <a:pt x="95803" y="1827"/>
                </a:lnTo>
                <a:lnTo>
                  <a:pt x="91491" y="1214"/>
                </a:lnTo>
                <a:lnTo>
                  <a:pt x="87663" y="804"/>
                </a:lnTo>
                <a:lnTo>
                  <a:pt x="84159" y="531"/>
                </a:lnTo>
                <a:lnTo>
                  <a:pt x="79918" y="349"/>
                </a:lnTo>
                <a:lnTo>
                  <a:pt x="63005" y="33"/>
                </a:lnTo>
                <a:lnTo>
                  <a:pt x="56344" y="0"/>
                </a:lnTo>
                <a:lnTo>
                  <a:pt x="54707" y="947"/>
                </a:lnTo>
                <a:lnTo>
                  <a:pt x="53616" y="2532"/>
                </a:lnTo>
                <a:lnTo>
                  <a:pt x="51865" y="7368"/>
                </a:lnTo>
                <a:lnTo>
                  <a:pt x="51491" y="15186"/>
                </a:lnTo>
                <a:lnTo>
                  <a:pt x="51433" y="171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63"/>
          <p:cNvSpPr/>
          <p:nvPr/>
        </p:nvSpPr>
        <p:spPr>
          <a:xfrm>
            <a:off x="5669279" y="1937385"/>
            <a:ext cx="170124" cy="445713"/>
          </a:xfrm>
          <a:custGeom>
            <a:avLst/>
            <a:gdLst/>
            <a:ahLst/>
            <a:cxnLst/>
            <a:rect l="0" t="0" r="0" b="0"/>
            <a:pathLst>
              <a:path w="170124" h="445713">
                <a:moveTo>
                  <a:pt x="17146" y="0"/>
                </a:moveTo>
                <a:lnTo>
                  <a:pt x="24526" y="7380"/>
                </a:lnTo>
                <a:lnTo>
                  <a:pt x="25188" y="10582"/>
                </a:lnTo>
                <a:lnTo>
                  <a:pt x="25613" y="20399"/>
                </a:lnTo>
                <a:lnTo>
                  <a:pt x="26601" y="23124"/>
                </a:lnTo>
                <a:lnTo>
                  <a:pt x="30238" y="28692"/>
                </a:lnTo>
                <a:lnTo>
                  <a:pt x="32490" y="36882"/>
                </a:lnTo>
                <a:lnTo>
                  <a:pt x="33757" y="49663"/>
                </a:lnTo>
                <a:lnTo>
                  <a:pt x="34132" y="62022"/>
                </a:lnTo>
                <a:lnTo>
                  <a:pt x="34281" y="100130"/>
                </a:lnTo>
                <a:lnTo>
                  <a:pt x="36826" y="111494"/>
                </a:lnTo>
                <a:lnTo>
                  <a:pt x="40181" y="121943"/>
                </a:lnTo>
                <a:lnTo>
                  <a:pt x="41671" y="129762"/>
                </a:lnTo>
                <a:lnTo>
                  <a:pt x="44873" y="136412"/>
                </a:lnTo>
                <a:lnTo>
                  <a:pt x="49471" y="142542"/>
                </a:lnTo>
                <a:lnTo>
                  <a:pt x="54690" y="148442"/>
                </a:lnTo>
                <a:lnTo>
                  <a:pt x="59910" y="154099"/>
                </a:lnTo>
                <a:lnTo>
                  <a:pt x="64092" y="158341"/>
                </a:lnTo>
                <a:lnTo>
                  <a:pt x="66541" y="159853"/>
                </a:lnTo>
                <a:lnTo>
                  <a:pt x="71801" y="161533"/>
                </a:lnTo>
                <a:lnTo>
                  <a:pt x="75568" y="162479"/>
                </a:lnTo>
                <a:lnTo>
                  <a:pt x="78989" y="162700"/>
                </a:lnTo>
                <a:lnTo>
                  <a:pt x="81234" y="162759"/>
                </a:lnTo>
                <a:lnTo>
                  <a:pt x="83684" y="161846"/>
                </a:lnTo>
                <a:lnTo>
                  <a:pt x="88945" y="158291"/>
                </a:lnTo>
                <a:lnTo>
                  <a:pt x="91682" y="156962"/>
                </a:lnTo>
                <a:lnTo>
                  <a:pt x="94459" y="156076"/>
                </a:lnTo>
                <a:lnTo>
                  <a:pt x="97263" y="155486"/>
                </a:lnTo>
                <a:lnTo>
                  <a:pt x="100084" y="153187"/>
                </a:lnTo>
                <a:lnTo>
                  <a:pt x="102918" y="149750"/>
                </a:lnTo>
                <a:lnTo>
                  <a:pt x="105760" y="145553"/>
                </a:lnTo>
                <a:lnTo>
                  <a:pt x="108607" y="141803"/>
                </a:lnTo>
                <a:lnTo>
                  <a:pt x="111457" y="138350"/>
                </a:lnTo>
                <a:lnTo>
                  <a:pt x="114310" y="135096"/>
                </a:lnTo>
                <a:lnTo>
                  <a:pt x="116212" y="131974"/>
                </a:lnTo>
                <a:lnTo>
                  <a:pt x="119841" y="122076"/>
                </a:lnTo>
                <a:lnTo>
                  <a:pt x="124066" y="112676"/>
                </a:lnTo>
                <a:lnTo>
                  <a:pt x="126578" y="104688"/>
                </a:lnTo>
                <a:lnTo>
                  <a:pt x="128647" y="97010"/>
                </a:lnTo>
                <a:lnTo>
                  <a:pt x="132742" y="87248"/>
                </a:lnTo>
                <a:lnTo>
                  <a:pt x="135197" y="76559"/>
                </a:lnTo>
                <a:lnTo>
                  <a:pt x="136288" y="66411"/>
                </a:lnTo>
                <a:lnTo>
                  <a:pt x="136902" y="54390"/>
                </a:lnTo>
                <a:lnTo>
                  <a:pt x="137127" y="32762"/>
                </a:lnTo>
                <a:lnTo>
                  <a:pt x="136185" y="29461"/>
                </a:lnTo>
                <a:lnTo>
                  <a:pt x="131262" y="20265"/>
                </a:lnTo>
                <a:lnTo>
                  <a:pt x="129777" y="14404"/>
                </a:lnTo>
                <a:lnTo>
                  <a:pt x="128619" y="504"/>
                </a:lnTo>
                <a:lnTo>
                  <a:pt x="128591" y="44"/>
                </a:lnTo>
                <a:lnTo>
                  <a:pt x="128589" y="11935"/>
                </a:lnTo>
                <a:lnTo>
                  <a:pt x="134479" y="29803"/>
                </a:lnTo>
                <a:lnTo>
                  <a:pt x="135969" y="40551"/>
                </a:lnTo>
                <a:lnTo>
                  <a:pt x="136631" y="51677"/>
                </a:lnTo>
                <a:lnTo>
                  <a:pt x="137878" y="63925"/>
                </a:lnTo>
                <a:lnTo>
                  <a:pt x="139544" y="71192"/>
                </a:lnTo>
                <a:lnTo>
                  <a:pt x="141607" y="78893"/>
                </a:lnTo>
                <a:lnTo>
                  <a:pt x="143899" y="92531"/>
                </a:lnTo>
                <a:lnTo>
                  <a:pt x="144918" y="105895"/>
                </a:lnTo>
                <a:lnTo>
                  <a:pt x="145371" y="121359"/>
                </a:lnTo>
                <a:lnTo>
                  <a:pt x="148112" y="135217"/>
                </a:lnTo>
                <a:lnTo>
                  <a:pt x="157633" y="164187"/>
                </a:lnTo>
                <a:lnTo>
                  <a:pt x="159381" y="172323"/>
                </a:lnTo>
                <a:lnTo>
                  <a:pt x="160547" y="180604"/>
                </a:lnTo>
                <a:lnTo>
                  <a:pt x="161324" y="188983"/>
                </a:lnTo>
                <a:lnTo>
                  <a:pt x="162794" y="197426"/>
                </a:lnTo>
                <a:lnTo>
                  <a:pt x="164728" y="205912"/>
                </a:lnTo>
                <a:lnTo>
                  <a:pt x="166969" y="214427"/>
                </a:lnTo>
                <a:lnTo>
                  <a:pt x="168462" y="222961"/>
                </a:lnTo>
                <a:lnTo>
                  <a:pt x="169459" y="231508"/>
                </a:lnTo>
                <a:lnTo>
                  <a:pt x="170123" y="240064"/>
                </a:lnTo>
                <a:lnTo>
                  <a:pt x="169613" y="247672"/>
                </a:lnTo>
                <a:lnTo>
                  <a:pt x="166507" y="261206"/>
                </a:lnTo>
                <a:lnTo>
                  <a:pt x="165297" y="268435"/>
                </a:lnTo>
                <a:lnTo>
                  <a:pt x="164490" y="276112"/>
                </a:lnTo>
                <a:lnTo>
                  <a:pt x="163953" y="284087"/>
                </a:lnTo>
                <a:lnTo>
                  <a:pt x="162642" y="292261"/>
                </a:lnTo>
                <a:lnTo>
                  <a:pt x="160816" y="300568"/>
                </a:lnTo>
                <a:lnTo>
                  <a:pt x="158646" y="308963"/>
                </a:lnTo>
                <a:lnTo>
                  <a:pt x="156247" y="316465"/>
                </a:lnTo>
                <a:lnTo>
                  <a:pt x="145552" y="344734"/>
                </a:lnTo>
                <a:lnTo>
                  <a:pt x="142755" y="352695"/>
                </a:lnTo>
                <a:lnTo>
                  <a:pt x="138985" y="359907"/>
                </a:lnTo>
                <a:lnTo>
                  <a:pt x="134567" y="366620"/>
                </a:lnTo>
                <a:lnTo>
                  <a:pt x="129717" y="373001"/>
                </a:lnTo>
                <a:lnTo>
                  <a:pt x="124578" y="379160"/>
                </a:lnTo>
                <a:lnTo>
                  <a:pt x="119247" y="385171"/>
                </a:lnTo>
                <a:lnTo>
                  <a:pt x="113788" y="391083"/>
                </a:lnTo>
                <a:lnTo>
                  <a:pt x="109197" y="396929"/>
                </a:lnTo>
                <a:lnTo>
                  <a:pt x="105183" y="402732"/>
                </a:lnTo>
                <a:lnTo>
                  <a:pt x="101555" y="408505"/>
                </a:lnTo>
                <a:lnTo>
                  <a:pt x="97231" y="414259"/>
                </a:lnTo>
                <a:lnTo>
                  <a:pt x="92443" y="420000"/>
                </a:lnTo>
                <a:lnTo>
                  <a:pt x="87346" y="425732"/>
                </a:lnTo>
                <a:lnTo>
                  <a:pt x="82043" y="430507"/>
                </a:lnTo>
                <a:lnTo>
                  <a:pt x="76603" y="434642"/>
                </a:lnTo>
                <a:lnTo>
                  <a:pt x="71072" y="438351"/>
                </a:lnTo>
                <a:lnTo>
                  <a:pt x="66431" y="440824"/>
                </a:lnTo>
                <a:lnTo>
                  <a:pt x="62385" y="442473"/>
                </a:lnTo>
                <a:lnTo>
                  <a:pt x="58736" y="443571"/>
                </a:lnTo>
                <a:lnTo>
                  <a:pt x="55350" y="444304"/>
                </a:lnTo>
                <a:lnTo>
                  <a:pt x="52140" y="444793"/>
                </a:lnTo>
                <a:lnTo>
                  <a:pt x="49047" y="445118"/>
                </a:lnTo>
                <a:lnTo>
                  <a:pt x="46034" y="445335"/>
                </a:lnTo>
                <a:lnTo>
                  <a:pt x="43072" y="445480"/>
                </a:lnTo>
                <a:lnTo>
                  <a:pt x="40145" y="445576"/>
                </a:lnTo>
                <a:lnTo>
                  <a:pt x="26924" y="445712"/>
                </a:lnTo>
                <a:lnTo>
                  <a:pt x="22711" y="444779"/>
                </a:lnTo>
                <a:lnTo>
                  <a:pt x="18951" y="443204"/>
                </a:lnTo>
                <a:lnTo>
                  <a:pt x="15492" y="441202"/>
                </a:lnTo>
                <a:lnTo>
                  <a:pt x="13186" y="438914"/>
                </a:lnTo>
                <a:lnTo>
                  <a:pt x="11648" y="436437"/>
                </a:lnTo>
                <a:lnTo>
                  <a:pt x="10623" y="433833"/>
                </a:lnTo>
                <a:lnTo>
                  <a:pt x="8987" y="432097"/>
                </a:lnTo>
                <a:lnTo>
                  <a:pt x="6944" y="430939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64"/>
          <p:cNvSpPr/>
          <p:nvPr/>
        </p:nvSpPr>
        <p:spPr>
          <a:xfrm>
            <a:off x="5926454" y="1928812"/>
            <a:ext cx="68581" cy="274321"/>
          </a:xfrm>
          <a:custGeom>
            <a:avLst/>
            <a:gdLst/>
            <a:ahLst/>
            <a:cxnLst/>
            <a:rect l="0" t="0" r="0" b="0"/>
            <a:pathLst>
              <a:path w="68581" h="274321">
                <a:moveTo>
                  <a:pt x="0" y="0"/>
                </a:moveTo>
                <a:lnTo>
                  <a:pt x="8220" y="0"/>
                </a:lnTo>
                <a:lnTo>
                  <a:pt x="9290" y="953"/>
                </a:lnTo>
                <a:lnTo>
                  <a:pt x="13019" y="4551"/>
                </a:lnTo>
                <a:lnTo>
                  <a:pt x="20474" y="11932"/>
                </a:lnTo>
                <a:lnTo>
                  <a:pt x="23174" y="15575"/>
                </a:lnTo>
                <a:lnTo>
                  <a:pt x="25927" y="19908"/>
                </a:lnTo>
                <a:lnTo>
                  <a:pt x="28715" y="24702"/>
                </a:lnTo>
                <a:lnTo>
                  <a:pt x="31526" y="29803"/>
                </a:lnTo>
                <a:lnTo>
                  <a:pt x="37189" y="40551"/>
                </a:lnTo>
                <a:lnTo>
                  <a:pt x="54297" y="74343"/>
                </a:lnTo>
                <a:lnTo>
                  <a:pt x="56200" y="80042"/>
                </a:lnTo>
                <a:lnTo>
                  <a:pt x="57470" y="85746"/>
                </a:lnTo>
                <a:lnTo>
                  <a:pt x="58316" y="91454"/>
                </a:lnTo>
                <a:lnTo>
                  <a:pt x="59832" y="98117"/>
                </a:lnTo>
                <a:lnTo>
                  <a:pt x="61796" y="105416"/>
                </a:lnTo>
                <a:lnTo>
                  <a:pt x="64057" y="113140"/>
                </a:lnTo>
                <a:lnTo>
                  <a:pt x="65565" y="121147"/>
                </a:lnTo>
                <a:lnTo>
                  <a:pt x="66570" y="129342"/>
                </a:lnTo>
                <a:lnTo>
                  <a:pt x="67241" y="137663"/>
                </a:lnTo>
                <a:lnTo>
                  <a:pt x="67687" y="145115"/>
                </a:lnTo>
                <a:lnTo>
                  <a:pt x="68184" y="158476"/>
                </a:lnTo>
                <a:lnTo>
                  <a:pt x="68463" y="176707"/>
                </a:lnTo>
                <a:lnTo>
                  <a:pt x="6858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465"/>
          <p:cNvSpPr/>
          <p:nvPr/>
        </p:nvSpPr>
        <p:spPr>
          <a:xfrm>
            <a:off x="5866447" y="2048827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0" y="17250"/>
                </a:lnTo>
                <a:lnTo>
                  <a:pt x="5080" y="17192"/>
                </a:lnTo>
                <a:lnTo>
                  <a:pt x="107686" y="17145"/>
                </a:lnTo>
                <a:lnTo>
                  <a:pt x="113700" y="16193"/>
                </a:lnTo>
                <a:lnTo>
                  <a:pt x="119615" y="14605"/>
                </a:lnTo>
                <a:lnTo>
                  <a:pt x="125464" y="12594"/>
                </a:lnTo>
                <a:lnTo>
                  <a:pt x="131267" y="11254"/>
                </a:lnTo>
                <a:lnTo>
                  <a:pt x="137042" y="10360"/>
                </a:lnTo>
                <a:lnTo>
                  <a:pt x="142796" y="9764"/>
                </a:lnTo>
                <a:lnTo>
                  <a:pt x="147585" y="9367"/>
                </a:lnTo>
                <a:lnTo>
                  <a:pt x="151730" y="9102"/>
                </a:lnTo>
                <a:lnTo>
                  <a:pt x="155446" y="8926"/>
                </a:lnTo>
                <a:lnTo>
                  <a:pt x="164655" y="8729"/>
                </a:lnTo>
                <a:lnTo>
                  <a:pt x="169777" y="8677"/>
                </a:lnTo>
                <a:lnTo>
                  <a:pt x="174145" y="7690"/>
                </a:lnTo>
                <a:lnTo>
                  <a:pt x="178009" y="6079"/>
                </a:lnTo>
                <a:lnTo>
                  <a:pt x="181538" y="4053"/>
                </a:lnTo>
                <a:lnTo>
                  <a:pt x="184843" y="2702"/>
                </a:lnTo>
                <a:lnTo>
                  <a:pt x="187998" y="1801"/>
                </a:lnTo>
                <a:lnTo>
                  <a:pt x="191055" y="1201"/>
                </a:lnTo>
                <a:lnTo>
                  <a:pt x="196991" y="53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66"/>
          <p:cNvSpPr/>
          <p:nvPr/>
        </p:nvSpPr>
        <p:spPr>
          <a:xfrm>
            <a:off x="6132195" y="1928812"/>
            <a:ext cx="77153" cy="265749"/>
          </a:xfrm>
          <a:custGeom>
            <a:avLst/>
            <a:gdLst/>
            <a:ahLst/>
            <a:cxnLst/>
            <a:rect l="0" t="0" r="0" b="0"/>
            <a:pathLst>
              <a:path w="77153" h="265749">
                <a:moveTo>
                  <a:pt x="0" y="0"/>
                </a:moveTo>
                <a:lnTo>
                  <a:pt x="0" y="12770"/>
                </a:lnTo>
                <a:lnTo>
                  <a:pt x="952" y="14229"/>
                </a:lnTo>
                <a:lnTo>
                  <a:pt x="2540" y="15201"/>
                </a:lnTo>
                <a:lnTo>
                  <a:pt x="4550" y="15849"/>
                </a:lnTo>
                <a:lnTo>
                  <a:pt x="5891" y="18186"/>
                </a:lnTo>
                <a:lnTo>
                  <a:pt x="7381" y="25863"/>
                </a:lnTo>
                <a:lnTo>
                  <a:pt x="8730" y="29624"/>
                </a:lnTo>
                <a:lnTo>
                  <a:pt x="10583" y="33085"/>
                </a:lnTo>
                <a:lnTo>
                  <a:pt x="12770" y="36344"/>
                </a:lnTo>
                <a:lnTo>
                  <a:pt x="14228" y="40422"/>
                </a:lnTo>
                <a:lnTo>
                  <a:pt x="15200" y="45046"/>
                </a:lnTo>
                <a:lnTo>
                  <a:pt x="15849" y="50033"/>
                </a:lnTo>
                <a:lnTo>
                  <a:pt x="17233" y="55263"/>
                </a:lnTo>
                <a:lnTo>
                  <a:pt x="19108" y="60654"/>
                </a:lnTo>
                <a:lnTo>
                  <a:pt x="21311" y="66154"/>
                </a:lnTo>
                <a:lnTo>
                  <a:pt x="22780" y="71725"/>
                </a:lnTo>
                <a:lnTo>
                  <a:pt x="23759" y="77344"/>
                </a:lnTo>
                <a:lnTo>
                  <a:pt x="24412" y="82995"/>
                </a:lnTo>
                <a:lnTo>
                  <a:pt x="24847" y="88668"/>
                </a:lnTo>
                <a:lnTo>
                  <a:pt x="25137" y="94354"/>
                </a:lnTo>
                <a:lnTo>
                  <a:pt x="25330" y="100050"/>
                </a:lnTo>
                <a:lnTo>
                  <a:pt x="26412" y="105753"/>
                </a:lnTo>
                <a:lnTo>
                  <a:pt x="28085" y="111459"/>
                </a:lnTo>
                <a:lnTo>
                  <a:pt x="30154" y="117169"/>
                </a:lnTo>
                <a:lnTo>
                  <a:pt x="31532" y="122880"/>
                </a:lnTo>
                <a:lnTo>
                  <a:pt x="32451" y="128593"/>
                </a:lnTo>
                <a:lnTo>
                  <a:pt x="33064" y="134306"/>
                </a:lnTo>
                <a:lnTo>
                  <a:pt x="34425" y="140020"/>
                </a:lnTo>
                <a:lnTo>
                  <a:pt x="36285" y="145734"/>
                </a:lnTo>
                <a:lnTo>
                  <a:pt x="38477" y="151449"/>
                </a:lnTo>
                <a:lnTo>
                  <a:pt x="39939" y="157163"/>
                </a:lnTo>
                <a:lnTo>
                  <a:pt x="40913" y="162878"/>
                </a:lnTo>
                <a:lnTo>
                  <a:pt x="41563" y="168593"/>
                </a:lnTo>
                <a:lnTo>
                  <a:pt x="42949" y="174308"/>
                </a:lnTo>
                <a:lnTo>
                  <a:pt x="44825" y="180023"/>
                </a:lnTo>
                <a:lnTo>
                  <a:pt x="47028" y="185738"/>
                </a:lnTo>
                <a:lnTo>
                  <a:pt x="48497" y="191453"/>
                </a:lnTo>
                <a:lnTo>
                  <a:pt x="49476" y="197168"/>
                </a:lnTo>
                <a:lnTo>
                  <a:pt x="50129" y="202883"/>
                </a:lnTo>
                <a:lnTo>
                  <a:pt x="51517" y="207645"/>
                </a:lnTo>
                <a:lnTo>
                  <a:pt x="53394" y="211773"/>
                </a:lnTo>
                <a:lnTo>
                  <a:pt x="55599" y="215477"/>
                </a:lnTo>
                <a:lnTo>
                  <a:pt x="57068" y="218899"/>
                </a:lnTo>
                <a:lnTo>
                  <a:pt x="58701" y="225241"/>
                </a:lnTo>
                <a:lnTo>
                  <a:pt x="60089" y="229218"/>
                </a:lnTo>
                <a:lnTo>
                  <a:pt x="61966" y="233775"/>
                </a:lnTo>
                <a:lnTo>
                  <a:pt x="67273" y="245674"/>
                </a:lnTo>
                <a:lnTo>
                  <a:pt x="68193" y="252286"/>
                </a:lnTo>
                <a:lnTo>
                  <a:pt x="69274" y="254868"/>
                </a:lnTo>
                <a:lnTo>
                  <a:pt x="70948" y="257542"/>
                </a:lnTo>
                <a:lnTo>
                  <a:pt x="77152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67"/>
          <p:cNvSpPr/>
          <p:nvPr/>
        </p:nvSpPr>
        <p:spPr>
          <a:xfrm>
            <a:off x="6235065" y="1868815"/>
            <a:ext cx="222886" cy="308492"/>
          </a:xfrm>
          <a:custGeom>
            <a:avLst/>
            <a:gdLst/>
            <a:ahLst/>
            <a:cxnLst/>
            <a:rect l="0" t="0" r="0" b="0"/>
            <a:pathLst>
              <a:path w="222886" h="308492">
                <a:moveTo>
                  <a:pt x="0" y="85715"/>
                </a:moveTo>
                <a:lnTo>
                  <a:pt x="0" y="48554"/>
                </a:lnTo>
                <a:lnTo>
                  <a:pt x="952" y="45701"/>
                </a:lnTo>
                <a:lnTo>
                  <a:pt x="4551" y="39991"/>
                </a:lnTo>
                <a:lnTo>
                  <a:pt x="9324" y="34278"/>
                </a:lnTo>
                <a:lnTo>
                  <a:pt x="11931" y="31421"/>
                </a:lnTo>
                <a:lnTo>
                  <a:pt x="13669" y="28564"/>
                </a:lnTo>
                <a:lnTo>
                  <a:pt x="15600" y="22849"/>
                </a:lnTo>
                <a:lnTo>
                  <a:pt x="17067" y="20944"/>
                </a:lnTo>
                <a:lnTo>
                  <a:pt x="18998" y="19674"/>
                </a:lnTo>
                <a:lnTo>
                  <a:pt x="21238" y="18828"/>
                </a:lnTo>
                <a:lnTo>
                  <a:pt x="26266" y="15347"/>
                </a:lnTo>
                <a:lnTo>
                  <a:pt x="28941" y="13086"/>
                </a:lnTo>
                <a:lnTo>
                  <a:pt x="31676" y="11578"/>
                </a:lnTo>
                <a:lnTo>
                  <a:pt x="41029" y="8503"/>
                </a:lnTo>
                <a:lnTo>
                  <a:pt x="45450" y="6618"/>
                </a:lnTo>
                <a:lnTo>
                  <a:pt x="50303" y="4408"/>
                </a:lnTo>
                <a:lnTo>
                  <a:pt x="54490" y="2935"/>
                </a:lnTo>
                <a:lnTo>
                  <a:pt x="58234" y="1953"/>
                </a:lnTo>
                <a:lnTo>
                  <a:pt x="64934" y="862"/>
                </a:lnTo>
                <a:lnTo>
                  <a:pt x="71087" y="378"/>
                </a:lnTo>
                <a:lnTo>
                  <a:pt x="76997" y="162"/>
                </a:lnTo>
                <a:lnTo>
                  <a:pt x="88552" y="24"/>
                </a:lnTo>
                <a:lnTo>
                  <a:pt x="97145" y="0"/>
                </a:lnTo>
                <a:lnTo>
                  <a:pt x="100006" y="949"/>
                </a:lnTo>
                <a:lnTo>
                  <a:pt x="105725" y="4543"/>
                </a:lnTo>
                <a:lnTo>
                  <a:pt x="111441" y="6776"/>
                </a:lnTo>
                <a:lnTo>
                  <a:pt x="114299" y="7371"/>
                </a:lnTo>
                <a:lnTo>
                  <a:pt x="120014" y="10573"/>
                </a:lnTo>
                <a:lnTo>
                  <a:pt x="125730" y="15171"/>
                </a:lnTo>
                <a:lnTo>
                  <a:pt x="131444" y="20389"/>
                </a:lnTo>
                <a:lnTo>
                  <a:pt x="133349" y="24067"/>
                </a:lnTo>
                <a:lnTo>
                  <a:pt x="135466" y="33233"/>
                </a:lnTo>
                <a:lnTo>
                  <a:pt x="136407" y="41117"/>
                </a:lnTo>
                <a:lnTo>
                  <a:pt x="136825" y="48748"/>
                </a:lnTo>
                <a:lnTo>
                  <a:pt x="137011" y="58490"/>
                </a:lnTo>
                <a:lnTo>
                  <a:pt x="136108" y="63755"/>
                </a:lnTo>
                <a:lnTo>
                  <a:pt x="134554" y="69170"/>
                </a:lnTo>
                <a:lnTo>
                  <a:pt x="132564" y="74685"/>
                </a:lnTo>
                <a:lnTo>
                  <a:pt x="130286" y="80266"/>
                </a:lnTo>
                <a:lnTo>
                  <a:pt x="127815" y="85893"/>
                </a:lnTo>
                <a:lnTo>
                  <a:pt x="125215" y="91548"/>
                </a:lnTo>
                <a:lnTo>
                  <a:pt x="123481" y="97224"/>
                </a:lnTo>
                <a:lnTo>
                  <a:pt x="122326" y="102912"/>
                </a:lnTo>
                <a:lnTo>
                  <a:pt x="121555" y="108610"/>
                </a:lnTo>
                <a:lnTo>
                  <a:pt x="120089" y="114313"/>
                </a:lnTo>
                <a:lnTo>
                  <a:pt x="118159" y="120020"/>
                </a:lnTo>
                <a:lnTo>
                  <a:pt x="115920" y="125730"/>
                </a:lnTo>
                <a:lnTo>
                  <a:pt x="113475" y="131441"/>
                </a:lnTo>
                <a:lnTo>
                  <a:pt x="108218" y="142868"/>
                </a:lnTo>
                <a:lnTo>
                  <a:pt x="105482" y="149534"/>
                </a:lnTo>
                <a:lnTo>
                  <a:pt x="102707" y="156836"/>
                </a:lnTo>
                <a:lnTo>
                  <a:pt x="99903" y="164561"/>
                </a:lnTo>
                <a:lnTo>
                  <a:pt x="97082" y="171617"/>
                </a:lnTo>
                <a:lnTo>
                  <a:pt x="94249" y="178225"/>
                </a:lnTo>
                <a:lnTo>
                  <a:pt x="91407" y="184536"/>
                </a:lnTo>
                <a:lnTo>
                  <a:pt x="87608" y="190648"/>
                </a:lnTo>
                <a:lnTo>
                  <a:pt x="83170" y="196628"/>
                </a:lnTo>
                <a:lnTo>
                  <a:pt x="78307" y="202519"/>
                </a:lnTo>
                <a:lnTo>
                  <a:pt x="74112" y="208352"/>
                </a:lnTo>
                <a:lnTo>
                  <a:pt x="70363" y="214145"/>
                </a:lnTo>
                <a:lnTo>
                  <a:pt x="66911" y="219912"/>
                </a:lnTo>
                <a:lnTo>
                  <a:pt x="60535" y="228861"/>
                </a:lnTo>
                <a:lnTo>
                  <a:pt x="57502" y="232580"/>
                </a:lnTo>
                <a:lnTo>
                  <a:pt x="55480" y="236965"/>
                </a:lnTo>
                <a:lnTo>
                  <a:pt x="54131" y="241793"/>
                </a:lnTo>
                <a:lnTo>
                  <a:pt x="52633" y="251285"/>
                </a:lnTo>
                <a:lnTo>
                  <a:pt x="51967" y="258679"/>
                </a:lnTo>
                <a:lnTo>
                  <a:pt x="50837" y="261984"/>
                </a:lnTo>
                <a:lnTo>
                  <a:pt x="45649" y="271187"/>
                </a:lnTo>
                <a:lnTo>
                  <a:pt x="44100" y="277049"/>
                </a:lnTo>
                <a:lnTo>
                  <a:pt x="44640" y="278994"/>
                </a:lnTo>
                <a:lnTo>
                  <a:pt x="45953" y="280290"/>
                </a:lnTo>
                <a:lnTo>
                  <a:pt x="47780" y="281154"/>
                </a:lnTo>
                <a:lnTo>
                  <a:pt x="48998" y="282682"/>
                </a:lnTo>
                <a:lnTo>
                  <a:pt x="49811" y="284654"/>
                </a:lnTo>
                <a:lnTo>
                  <a:pt x="50954" y="291980"/>
                </a:lnTo>
                <a:lnTo>
                  <a:pt x="51114" y="294662"/>
                </a:lnTo>
                <a:lnTo>
                  <a:pt x="52173" y="296450"/>
                </a:lnTo>
                <a:lnTo>
                  <a:pt x="53832" y="297643"/>
                </a:lnTo>
                <a:lnTo>
                  <a:pt x="58215" y="298967"/>
                </a:lnTo>
                <a:lnTo>
                  <a:pt x="63338" y="299556"/>
                </a:lnTo>
                <a:lnTo>
                  <a:pt x="66991" y="300666"/>
                </a:lnTo>
                <a:lnTo>
                  <a:pt x="71330" y="302358"/>
                </a:lnTo>
                <a:lnTo>
                  <a:pt x="76128" y="304438"/>
                </a:lnTo>
                <a:lnTo>
                  <a:pt x="80279" y="305825"/>
                </a:lnTo>
                <a:lnTo>
                  <a:pt x="84000" y="306750"/>
                </a:lnTo>
                <a:lnTo>
                  <a:pt x="90673" y="307778"/>
                </a:lnTo>
                <a:lnTo>
                  <a:pt x="96814" y="308234"/>
                </a:lnTo>
                <a:lnTo>
                  <a:pt x="105258" y="308437"/>
                </a:lnTo>
                <a:lnTo>
                  <a:pt x="110177" y="308491"/>
                </a:lnTo>
                <a:lnTo>
                  <a:pt x="115361" y="307575"/>
                </a:lnTo>
                <a:lnTo>
                  <a:pt x="120723" y="306012"/>
                </a:lnTo>
                <a:lnTo>
                  <a:pt x="126202" y="304017"/>
                </a:lnTo>
                <a:lnTo>
                  <a:pt x="131759" y="302687"/>
                </a:lnTo>
                <a:lnTo>
                  <a:pt x="137369" y="301800"/>
                </a:lnTo>
                <a:lnTo>
                  <a:pt x="143015" y="301209"/>
                </a:lnTo>
                <a:lnTo>
                  <a:pt x="148683" y="299863"/>
                </a:lnTo>
                <a:lnTo>
                  <a:pt x="154367" y="298013"/>
                </a:lnTo>
                <a:lnTo>
                  <a:pt x="160061" y="295827"/>
                </a:lnTo>
                <a:lnTo>
                  <a:pt x="164810" y="294369"/>
                </a:lnTo>
                <a:lnTo>
                  <a:pt x="168928" y="293398"/>
                </a:lnTo>
                <a:lnTo>
                  <a:pt x="172626" y="292750"/>
                </a:lnTo>
                <a:lnTo>
                  <a:pt x="176996" y="291366"/>
                </a:lnTo>
                <a:lnTo>
                  <a:pt x="181815" y="289490"/>
                </a:lnTo>
                <a:lnTo>
                  <a:pt x="186932" y="287288"/>
                </a:lnTo>
                <a:lnTo>
                  <a:pt x="191297" y="285819"/>
                </a:lnTo>
                <a:lnTo>
                  <a:pt x="195158" y="284840"/>
                </a:lnTo>
                <a:lnTo>
                  <a:pt x="198686" y="284187"/>
                </a:lnTo>
                <a:lnTo>
                  <a:pt x="205144" y="280922"/>
                </a:lnTo>
                <a:lnTo>
                  <a:pt x="208200" y="278718"/>
                </a:lnTo>
                <a:lnTo>
                  <a:pt x="214136" y="276269"/>
                </a:lnTo>
                <a:lnTo>
                  <a:pt x="217052" y="275616"/>
                </a:lnTo>
                <a:lnTo>
                  <a:pt x="218996" y="274228"/>
                </a:lnTo>
                <a:lnTo>
                  <a:pt x="220292" y="272350"/>
                </a:lnTo>
                <a:lnTo>
                  <a:pt x="222885" y="26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68"/>
          <p:cNvSpPr/>
          <p:nvPr/>
        </p:nvSpPr>
        <p:spPr>
          <a:xfrm>
            <a:off x="6433455" y="1930004"/>
            <a:ext cx="255953" cy="247411"/>
          </a:xfrm>
          <a:custGeom>
            <a:avLst/>
            <a:gdLst/>
            <a:ahLst/>
            <a:cxnLst/>
            <a:rect l="0" t="0" r="0" b="0"/>
            <a:pathLst>
              <a:path w="255953" h="247411">
                <a:moveTo>
                  <a:pt x="15922" y="7381"/>
                </a:moveTo>
                <a:lnTo>
                  <a:pt x="7703" y="7381"/>
                </a:lnTo>
                <a:lnTo>
                  <a:pt x="0" y="0"/>
                </a:lnTo>
                <a:lnTo>
                  <a:pt x="6265" y="6294"/>
                </a:lnTo>
                <a:lnTo>
                  <a:pt x="9408" y="11978"/>
                </a:lnTo>
                <a:lnTo>
                  <a:pt x="11579" y="16160"/>
                </a:lnTo>
                <a:lnTo>
                  <a:pt x="13992" y="23348"/>
                </a:lnTo>
                <a:lnTo>
                  <a:pt x="14635" y="26598"/>
                </a:lnTo>
                <a:lnTo>
                  <a:pt x="17890" y="32749"/>
                </a:lnTo>
                <a:lnTo>
                  <a:pt x="22512" y="39611"/>
                </a:lnTo>
                <a:lnTo>
                  <a:pt x="25078" y="44107"/>
                </a:lnTo>
                <a:lnTo>
                  <a:pt x="30469" y="54183"/>
                </a:lnTo>
                <a:lnTo>
                  <a:pt x="44531" y="81818"/>
                </a:lnTo>
                <a:lnTo>
                  <a:pt x="48330" y="87486"/>
                </a:lnTo>
                <a:lnTo>
                  <a:pt x="52768" y="93169"/>
                </a:lnTo>
                <a:lnTo>
                  <a:pt x="57630" y="98863"/>
                </a:lnTo>
                <a:lnTo>
                  <a:pt x="61825" y="105516"/>
                </a:lnTo>
                <a:lnTo>
                  <a:pt x="65575" y="112809"/>
                </a:lnTo>
                <a:lnTo>
                  <a:pt x="72280" y="127580"/>
                </a:lnTo>
                <a:lnTo>
                  <a:pt x="78435" y="140495"/>
                </a:lnTo>
                <a:lnTo>
                  <a:pt x="82362" y="146606"/>
                </a:lnTo>
                <a:lnTo>
                  <a:pt x="86886" y="152585"/>
                </a:lnTo>
                <a:lnTo>
                  <a:pt x="91806" y="158476"/>
                </a:lnTo>
                <a:lnTo>
                  <a:pt x="96992" y="163356"/>
                </a:lnTo>
                <a:lnTo>
                  <a:pt x="102353" y="167562"/>
                </a:lnTo>
                <a:lnTo>
                  <a:pt x="107833" y="171318"/>
                </a:lnTo>
                <a:lnTo>
                  <a:pt x="113391" y="175727"/>
                </a:lnTo>
                <a:lnTo>
                  <a:pt x="119001" y="180572"/>
                </a:lnTo>
                <a:lnTo>
                  <a:pt x="124647" y="185706"/>
                </a:lnTo>
                <a:lnTo>
                  <a:pt x="130315" y="190082"/>
                </a:lnTo>
                <a:lnTo>
                  <a:pt x="135999" y="193952"/>
                </a:lnTo>
                <a:lnTo>
                  <a:pt x="141694" y="197484"/>
                </a:lnTo>
                <a:lnTo>
                  <a:pt x="147395" y="200791"/>
                </a:lnTo>
                <a:lnTo>
                  <a:pt x="158810" y="207006"/>
                </a:lnTo>
                <a:lnTo>
                  <a:pt x="175946" y="215860"/>
                </a:lnTo>
                <a:lnTo>
                  <a:pt x="180707" y="218757"/>
                </a:lnTo>
                <a:lnTo>
                  <a:pt x="188537" y="224516"/>
                </a:lnTo>
                <a:lnTo>
                  <a:pt x="192911" y="227385"/>
                </a:lnTo>
                <a:lnTo>
                  <a:pt x="197732" y="230250"/>
                </a:lnTo>
                <a:lnTo>
                  <a:pt x="202852" y="233113"/>
                </a:lnTo>
                <a:lnTo>
                  <a:pt x="207217" y="235021"/>
                </a:lnTo>
                <a:lnTo>
                  <a:pt x="214607" y="237142"/>
                </a:lnTo>
                <a:lnTo>
                  <a:pt x="218864" y="238660"/>
                </a:lnTo>
                <a:lnTo>
                  <a:pt x="223606" y="240624"/>
                </a:lnTo>
                <a:lnTo>
                  <a:pt x="235804" y="246070"/>
                </a:lnTo>
                <a:lnTo>
                  <a:pt x="242468" y="247013"/>
                </a:lnTo>
                <a:lnTo>
                  <a:pt x="249273" y="247358"/>
                </a:lnTo>
                <a:lnTo>
                  <a:pt x="255952" y="2474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69"/>
          <p:cNvSpPr/>
          <p:nvPr/>
        </p:nvSpPr>
        <p:spPr>
          <a:xfrm>
            <a:off x="6440804" y="1954530"/>
            <a:ext cx="188597" cy="257176"/>
          </a:xfrm>
          <a:custGeom>
            <a:avLst/>
            <a:gdLst/>
            <a:ahLst/>
            <a:cxnLst/>
            <a:rect l="0" t="0" r="0" b="0"/>
            <a:pathLst>
              <a:path w="188597" h="257176">
                <a:moveTo>
                  <a:pt x="188596" y="0"/>
                </a:moveTo>
                <a:lnTo>
                  <a:pt x="184045" y="0"/>
                </a:lnTo>
                <a:lnTo>
                  <a:pt x="181752" y="952"/>
                </a:lnTo>
                <a:lnTo>
                  <a:pt x="176664" y="4551"/>
                </a:lnTo>
                <a:lnTo>
                  <a:pt x="171228" y="11865"/>
                </a:lnTo>
                <a:lnTo>
                  <a:pt x="168445" y="16482"/>
                </a:lnTo>
                <a:lnTo>
                  <a:pt x="165636" y="21465"/>
                </a:lnTo>
                <a:lnTo>
                  <a:pt x="159977" y="32083"/>
                </a:lnTo>
                <a:lnTo>
                  <a:pt x="151435" y="48770"/>
                </a:lnTo>
                <a:lnTo>
                  <a:pt x="147629" y="55373"/>
                </a:lnTo>
                <a:lnTo>
                  <a:pt x="143187" y="62633"/>
                </a:lnTo>
                <a:lnTo>
                  <a:pt x="138321" y="70330"/>
                </a:lnTo>
                <a:lnTo>
                  <a:pt x="134124" y="77367"/>
                </a:lnTo>
                <a:lnTo>
                  <a:pt x="130373" y="83963"/>
                </a:lnTo>
                <a:lnTo>
                  <a:pt x="126921" y="90265"/>
                </a:lnTo>
                <a:lnTo>
                  <a:pt x="122714" y="97324"/>
                </a:lnTo>
                <a:lnTo>
                  <a:pt x="112961" y="112787"/>
                </a:lnTo>
                <a:lnTo>
                  <a:pt x="96758" y="137558"/>
                </a:lnTo>
                <a:lnTo>
                  <a:pt x="91176" y="145045"/>
                </a:lnTo>
                <a:lnTo>
                  <a:pt x="85549" y="151942"/>
                </a:lnTo>
                <a:lnTo>
                  <a:pt x="79893" y="158444"/>
                </a:lnTo>
                <a:lnTo>
                  <a:pt x="75169" y="165637"/>
                </a:lnTo>
                <a:lnTo>
                  <a:pt x="71069" y="173289"/>
                </a:lnTo>
                <a:lnTo>
                  <a:pt x="63971" y="188460"/>
                </a:lnTo>
                <a:lnTo>
                  <a:pt x="57642" y="201552"/>
                </a:lnTo>
                <a:lnTo>
                  <a:pt x="53668" y="206758"/>
                </a:lnTo>
                <a:lnTo>
                  <a:pt x="49114" y="211181"/>
                </a:lnTo>
                <a:lnTo>
                  <a:pt x="44173" y="215082"/>
                </a:lnTo>
                <a:lnTo>
                  <a:pt x="39926" y="218635"/>
                </a:lnTo>
                <a:lnTo>
                  <a:pt x="36143" y="221957"/>
                </a:lnTo>
                <a:lnTo>
                  <a:pt x="32667" y="225124"/>
                </a:lnTo>
                <a:lnTo>
                  <a:pt x="29399" y="229140"/>
                </a:lnTo>
                <a:lnTo>
                  <a:pt x="26267" y="233722"/>
                </a:lnTo>
                <a:lnTo>
                  <a:pt x="23227" y="238682"/>
                </a:lnTo>
                <a:lnTo>
                  <a:pt x="20247" y="242941"/>
                </a:lnTo>
                <a:lnTo>
                  <a:pt x="14396" y="250214"/>
                </a:lnTo>
                <a:lnTo>
                  <a:pt x="11503" y="252534"/>
                </a:lnTo>
                <a:lnTo>
                  <a:pt x="8621" y="254081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70"/>
          <p:cNvSpPr/>
          <p:nvPr/>
        </p:nvSpPr>
        <p:spPr>
          <a:xfrm>
            <a:off x="6775132" y="1997424"/>
            <a:ext cx="205741" cy="34259"/>
          </a:xfrm>
          <a:custGeom>
            <a:avLst/>
            <a:gdLst/>
            <a:ahLst/>
            <a:cxnLst/>
            <a:rect l="0" t="0" r="0" b="0"/>
            <a:pathLst>
              <a:path w="205741" h="34259">
                <a:moveTo>
                  <a:pt x="0" y="34258"/>
                </a:moveTo>
                <a:lnTo>
                  <a:pt x="7381" y="34258"/>
                </a:lnTo>
                <a:lnTo>
                  <a:pt x="7778" y="33305"/>
                </a:lnTo>
                <a:lnTo>
                  <a:pt x="8043" y="31718"/>
                </a:lnTo>
                <a:lnTo>
                  <a:pt x="8219" y="29707"/>
                </a:lnTo>
                <a:lnTo>
                  <a:pt x="9290" y="28367"/>
                </a:lnTo>
                <a:lnTo>
                  <a:pt x="10956" y="27473"/>
                </a:lnTo>
                <a:lnTo>
                  <a:pt x="15923" y="26039"/>
                </a:lnTo>
                <a:lnTo>
                  <a:pt x="17282" y="24968"/>
                </a:lnTo>
                <a:lnTo>
                  <a:pt x="19142" y="23303"/>
                </a:lnTo>
                <a:lnTo>
                  <a:pt x="21333" y="21239"/>
                </a:lnTo>
                <a:lnTo>
                  <a:pt x="24700" y="19864"/>
                </a:lnTo>
                <a:lnTo>
                  <a:pt x="28849" y="18947"/>
                </a:lnTo>
                <a:lnTo>
                  <a:pt x="33520" y="18336"/>
                </a:lnTo>
                <a:lnTo>
                  <a:pt x="38539" y="16976"/>
                </a:lnTo>
                <a:lnTo>
                  <a:pt x="43791" y="15116"/>
                </a:lnTo>
                <a:lnTo>
                  <a:pt x="49196" y="12924"/>
                </a:lnTo>
                <a:lnTo>
                  <a:pt x="54705" y="11463"/>
                </a:lnTo>
                <a:lnTo>
                  <a:pt x="60283" y="10489"/>
                </a:lnTo>
                <a:lnTo>
                  <a:pt x="65906" y="9840"/>
                </a:lnTo>
                <a:lnTo>
                  <a:pt x="71560" y="9407"/>
                </a:lnTo>
                <a:lnTo>
                  <a:pt x="77235" y="9118"/>
                </a:lnTo>
                <a:lnTo>
                  <a:pt x="82922" y="8926"/>
                </a:lnTo>
                <a:lnTo>
                  <a:pt x="88619" y="7845"/>
                </a:lnTo>
                <a:lnTo>
                  <a:pt x="94322" y="6172"/>
                </a:lnTo>
                <a:lnTo>
                  <a:pt x="100029" y="4104"/>
                </a:lnTo>
                <a:lnTo>
                  <a:pt x="105738" y="2725"/>
                </a:lnTo>
                <a:lnTo>
                  <a:pt x="111449" y="1806"/>
                </a:lnTo>
                <a:lnTo>
                  <a:pt x="117162" y="1193"/>
                </a:lnTo>
                <a:lnTo>
                  <a:pt x="122876" y="785"/>
                </a:lnTo>
                <a:lnTo>
                  <a:pt x="128590" y="513"/>
                </a:lnTo>
                <a:lnTo>
                  <a:pt x="143193" y="130"/>
                </a:lnTo>
                <a:lnTo>
                  <a:pt x="161212" y="0"/>
                </a:lnTo>
                <a:lnTo>
                  <a:pt x="165577" y="942"/>
                </a:lnTo>
                <a:lnTo>
                  <a:pt x="169440" y="2522"/>
                </a:lnTo>
                <a:lnTo>
                  <a:pt x="177932" y="7352"/>
                </a:lnTo>
                <a:lnTo>
                  <a:pt x="181634" y="8012"/>
                </a:lnTo>
                <a:lnTo>
                  <a:pt x="186453" y="8306"/>
                </a:lnTo>
                <a:lnTo>
                  <a:pt x="196694" y="8531"/>
                </a:lnTo>
                <a:lnTo>
                  <a:pt x="205740" y="85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71"/>
          <p:cNvSpPr/>
          <p:nvPr/>
        </p:nvSpPr>
        <p:spPr>
          <a:xfrm>
            <a:off x="7015633" y="1800341"/>
            <a:ext cx="273850" cy="411365"/>
          </a:xfrm>
          <a:custGeom>
            <a:avLst/>
            <a:gdLst/>
            <a:ahLst/>
            <a:cxnLst/>
            <a:rect l="0" t="0" r="0" b="0"/>
            <a:pathLst>
              <a:path w="273850" h="411365">
                <a:moveTo>
                  <a:pt x="25247" y="34173"/>
                </a:moveTo>
                <a:lnTo>
                  <a:pt x="29798" y="34173"/>
                </a:lnTo>
                <a:lnTo>
                  <a:pt x="32091" y="33221"/>
                </a:lnTo>
                <a:lnTo>
                  <a:pt x="40075" y="27388"/>
                </a:lnTo>
                <a:lnTo>
                  <a:pt x="46485" y="21403"/>
                </a:lnTo>
                <a:lnTo>
                  <a:pt x="54054" y="16433"/>
                </a:lnTo>
                <a:lnTo>
                  <a:pt x="58739" y="13774"/>
                </a:lnTo>
                <a:lnTo>
                  <a:pt x="63767" y="12001"/>
                </a:lnTo>
                <a:lnTo>
                  <a:pt x="69025" y="10820"/>
                </a:lnTo>
                <a:lnTo>
                  <a:pt x="74435" y="10032"/>
                </a:lnTo>
                <a:lnTo>
                  <a:pt x="79946" y="8554"/>
                </a:lnTo>
                <a:lnTo>
                  <a:pt x="85525" y="6616"/>
                </a:lnTo>
                <a:lnTo>
                  <a:pt x="91151" y="4372"/>
                </a:lnTo>
                <a:lnTo>
                  <a:pt x="96804" y="2876"/>
                </a:lnTo>
                <a:lnTo>
                  <a:pt x="102479" y="1879"/>
                </a:lnTo>
                <a:lnTo>
                  <a:pt x="108168" y="1213"/>
                </a:lnTo>
                <a:lnTo>
                  <a:pt x="112913" y="770"/>
                </a:lnTo>
                <a:lnTo>
                  <a:pt x="120725" y="278"/>
                </a:lnTo>
                <a:lnTo>
                  <a:pt x="129911" y="59"/>
                </a:lnTo>
                <a:lnTo>
                  <a:pt x="135028" y="0"/>
                </a:lnTo>
                <a:lnTo>
                  <a:pt x="140344" y="914"/>
                </a:lnTo>
                <a:lnTo>
                  <a:pt x="145793" y="2475"/>
                </a:lnTo>
                <a:lnTo>
                  <a:pt x="151331" y="4469"/>
                </a:lnTo>
                <a:lnTo>
                  <a:pt x="155975" y="6751"/>
                </a:lnTo>
                <a:lnTo>
                  <a:pt x="168016" y="14512"/>
                </a:lnTo>
                <a:lnTo>
                  <a:pt x="172814" y="17256"/>
                </a:lnTo>
                <a:lnTo>
                  <a:pt x="177917" y="20038"/>
                </a:lnTo>
                <a:lnTo>
                  <a:pt x="186128" y="25669"/>
                </a:lnTo>
                <a:lnTo>
                  <a:pt x="192952" y="31346"/>
                </a:lnTo>
                <a:lnTo>
                  <a:pt x="199160" y="37044"/>
                </a:lnTo>
                <a:lnTo>
                  <a:pt x="205094" y="45292"/>
                </a:lnTo>
                <a:lnTo>
                  <a:pt x="208010" y="50158"/>
                </a:lnTo>
                <a:lnTo>
                  <a:pt x="211250" y="60645"/>
                </a:lnTo>
                <a:lnTo>
                  <a:pt x="213642" y="72609"/>
                </a:lnTo>
                <a:lnTo>
                  <a:pt x="215613" y="79800"/>
                </a:lnTo>
                <a:lnTo>
                  <a:pt x="217880" y="87451"/>
                </a:lnTo>
                <a:lnTo>
                  <a:pt x="219392" y="95409"/>
                </a:lnTo>
                <a:lnTo>
                  <a:pt x="220399" y="103572"/>
                </a:lnTo>
                <a:lnTo>
                  <a:pt x="221071" y="111872"/>
                </a:lnTo>
                <a:lnTo>
                  <a:pt x="221519" y="119310"/>
                </a:lnTo>
                <a:lnTo>
                  <a:pt x="222016" y="132654"/>
                </a:lnTo>
                <a:lnTo>
                  <a:pt x="221196" y="139833"/>
                </a:lnTo>
                <a:lnTo>
                  <a:pt x="219698" y="147475"/>
                </a:lnTo>
                <a:lnTo>
                  <a:pt x="217745" y="155428"/>
                </a:lnTo>
                <a:lnTo>
                  <a:pt x="215491" y="162635"/>
                </a:lnTo>
                <a:lnTo>
                  <a:pt x="213037" y="169344"/>
                </a:lnTo>
                <a:lnTo>
                  <a:pt x="210448" y="175722"/>
                </a:lnTo>
                <a:lnTo>
                  <a:pt x="207769" y="182832"/>
                </a:lnTo>
                <a:lnTo>
                  <a:pt x="199448" y="206490"/>
                </a:lnTo>
                <a:lnTo>
                  <a:pt x="193792" y="223154"/>
                </a:lnTo>
                <a:lnTo>
                  <a:pt x="190950" y="230645"/>
                </a:lnTo>
                <a:lnTo>
                  <a:pt x="188103" y="237545"/>
                </a:lnTo>
                <a:lnTo>
                  <a:pt x="185253" y="244049"/>
                </a:lnTo>
                <a:lnTo>
                  <a:pt x="182400" y="251243"/>
                </a:lnTo>
                <a:lnTo>
                  <a:pt x="176690" y="266857"/>
                </a:lnTo>
                <a:lnTo>
                  <a:pt x="172881" y="274068"/>
                </a:lnTo>
                <a:lnTo>
                  <a:pt x="168438" y="280781"/>
                </a:lnTo>
                <a:lnTo>
                  <a:pt x="163570" y="287161"/>
                </a:lnTo>
                <a:lnTo>
                  <a:pt x="158419" y="293319"/>
                </a:lnTo>
                <a:lnTo>
                  <a:pt x="153081" y="299330"/>
                </a:lnTo>
                <a:lnTo>
                  <a:pt x="147618" y="305242"/>
                </a:lnTo>
                <a:lnTo>
                  <a:pt x="143022" y="311088"/>
                </a:lnTo>
                <a:lnTo>
                  <a:pt x="135377" y="322664"/>
                </a:lnTo>
                <a:lnTo>
                  <a:pt x="131051" y="327466"/>
                </a:lnTo>
                <a:lnTo>
                  <a:pt x="126263" y="331619"/>
                </a:lnTo>
                <a:lnTo>
                  <a:pt x="121166" y="335341"/>
                </a:lnTo>
                <a:lnTo>
                  <a:pt x="115863" y="339727"/>
                </a:lnTo>
                <a:lnTo>
                  <a:pt x="110422" y="344555"/>
                </a:lnTo>
                <a:lnTo>
                  <a:pt x="100250" y="354049"/>
                </a:lnTo>
                <a:lnTo>
                  <a:pt x="92554" y="361443"/>
                </a:lnTo>
                <a:lnTo>
                  <a:pt x="88216" y="363796"/>
                </a:lnTo>
                <a:lnTo>
                  <a:pt x="83418" y="365364"/>
                </a:lnTo>
                <a:lnTo>
                  <a:pt x="78316" y="366410"/>
                </a:lnTo>
                <a:lnTo>
                  <a:pt x="70105" y="367572"/>
                </a:lnTo>
                <a:lnTo>
                  <a:pt x="62329" y="368088"/>
                </a:lnTo>
                <a:lnTo>
                  <a:pt x="52522" y="368318"/>
                </a:lnTo>
                <a:lnTo>
                  <a:pt x="40843" y="368447"/>
                </a:lnTo>
                <a:lnTo>
                  <a:pt x="37549" y="367512"/>
                </a:lnTo>
                <a:lnTo>
                  <a:pt x="31350" y="363934"/>
                </a:lnTo>
                <a:lnTo>
                  <a:pt x="25419" y="361709"/>
                </a:lnTo>
                <a:lnTo>
                  <a:pt x="22504" y="361115"/>
                </a:lnTo>
                <a:lnTo>
                  <a:pt x="20560" y="359767"/>
                </a:lnTo>
                <a:lnTo>
                  <a:pt x="19265" y="357916"/>
                </a:lnTo>
                <a:lnTo>
                  <a:pt x="18401" y="355729"/>
                </a:lnTo>
                <a:lnTo>
                  <a:pt x="12635" y="348101"/>
                </a:lnTo>
                <a:lnTo>
                  <a:pt x="4894" y="339808"/>
                </a:lnTo>
                <a:lnTo>
                  <a:pt x="3106" y="336990"/>
                </a:lnTo>
                <a:lnTo>
                  <a:pt x="1119" y="331319"/>
                </a:lnTo>
                <a:lnTo>
                  <a:pt x="0" y="322771"/>
                </a:lnTo>
                <a:lnTo>
                  <a:pt x="796" y="319917"/>
                </a:lnTo>
                <a:lnTo>
                  <a:pt x="6466" y="310397"/>
                </a:lnTo>
                <a:lnTo>
                  <a:pt x="11503" y="301084"/>
                </a:lnTo>
                <a:lnTo>
                  <a:pt x="19693" y="289682"/>
                </a:lnTo>
                <a:lnTo>
                  <a:pt x="28152" y="280271"/>
                </a:lnTo>
                <a:lnTo>
                  <a:pt x="36691" y="271451"/>
                </a:lnTo>
                <a:lnTo>
                  <a:pt x="40495" y="269511"/>
                </a:lnTo>
                <a:lnTo>
                  <a:pt x="44938" y="268218"/>
                </a:lnTo>
                <a:lnTo>
                  <a:pt x="49804" y="267356"/>
                </a:lnTo>
                <a:lnTo>
                  <a:pt x="54954" y="266781"/>
                </a:lnTo>
                <a:lnTo>
                  <a:pt x="60291" y="266397"/>
                </a:lnTo>
                <a:lnTo>
                  <a:pt x="65754" y="266142"/>
                </a:lnTo>
                <a:lnTo>
                  <a:pt x="76905" y="265858"/>
                </a:lnTo>
                <a:lnTo>
                  <a:pt x="95035" y="265676"/>
                </a:lnTo>
                <a:lnTo>
                  <a:pt x="99395" y="266614"/>
                </a:lnTo>
                <a:lnTo>
                  <a:pt x="104206" y="268191"/>
                </a:lnTo>
                <a:lnTo>
                  <a:pt x="109319" y="270195"/>
                </a:lnTo>
                <a:lnTo>
                  <a:pt x="114633" y="272484"/>
                </a:lnTo>
                <a:lnTo>
                  <a:pt x="125616" y="277567"/>
                </a:lnTo>
                <a:lnTo>
                  <a:pt x="142510" y="285783"/>
                </a:lnTo>
                <a:lnTo>
                  <a:pt x="147237" y="288591"/>
                </a:lnTo>
                <a:lnTo>
                  <a:pt x="155030" y="294251"/>
                </a:lnTo>
                <a:lnTo>
                  <a:pt x="159394" y="298046"/>
                </a:lnTo>
                <a:lnTo>
                  <a:pt x="164208" y="302481"/>
                </a:lnTo>
                <a:lnTo>
                  <a:pt x="177545" y="315285"/>
                </a:lnTo>
                <a:lnTo>
                  <a:pt x="184374" y="322942"/>
                </a:lnTo>
                <a:lnTo>
                  <a:pt x="190586" y="332695"/>
                </a:lnTo>
                <a:lnTo>
                  <a:pt x="196521" y="340840"/>
                </a:lnTo>
                <a:lnTo>
                  <a:pt x="203286" y="348587"/>
                </a:lnTo>
                <a:lnTo>
                  <a:pt x="212643" y="358380"/>
                </a:lnTo>
                <a:lnTo>
                  <a:pt x="250958" y="397042"/>
                </a:lnTo>
                <a:lnTo>
                  <a:pt x="253826" y="398958"/>
                </a:lnTo>
                <a:lnTo>
                  <a:pt x="259553" y="401088"/>
                </a:lnTo>
                <a:lnTo>
                  <a:pt x="261460" y="402608"/>
                </a:lnTo>
                <a:lnTo>
                  <a:pt x="262732" y="404574"/>
                </a:lnTo>
                <a:lnTo>
                  <a:pt x="263581" y="406837"/>
                </a:lnTo>
                <a:lnTo>
                  <a:pt x="265099" y="408346"/>
                </a:lnTo>
                <a:lnTo>
                  <a:pt x="267063" y="409352"/>
                </a:lnTo>
                <a:lnTo>
                  <a:pt x="273849" y="4113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72"/>
          <p:cNvSpPr/>
          <p:nvPr/>
        </p:nvSpPr>
        <p:spPr>
          <a:xfrm>
            <a:off x="7307819" y="1954530"/>
            <a:ext cx="221694" cy="248603"/>
          </a:xfrm>
          <a:custGeom>
            <a:avLst/>
            <a:gdLst/>
            <a:ahLst/>
            <a:cxnLst/>
            <a:rect l="0" t="0" r="0" b="0"/>
            <a:pathLst>
              <a:path w="221694" h="248603">
                <a:moveTo>
                  <a:pt x="7381" y="0"/>
                </a:moveTo>
                <a:lnTo>
                  <a:pt x="0" y="0"/>
                </a:lnTo>
                <a:lnTo>
                  <a:pt x="6293" y="0"/>
                </a:lnTo>
                <a:lnTo>
                  <a:pt x="6656" y="952"/>
                </a:lnTo>
                <a:lnTo>
                  <a:pt x="7285" y="7381"/>
                </a:lnTo>
                <a:lnTo>
                  <a:pt x="11903" y="12770"/>
                </a:lnTo>
                <a:lnTo>
                  <a:pt x="19305" y="20399"/>
                </a:lnTo>
                <a:lnTo>
                  <a:pt x="27530" y="28692"/>
                </a:lnTo>
                <a:lnTo>
                  <a:pt x="29386" y="31510"/>
                </a:lnTo>
                <a:lnTo>
                  <a:pt x="31448" y="37182"/>
                </a:lnTo>
                <a:lnTo>
                  <a:pt x="32950" y="40980"/>
                </a:lnTo>
                <a:lnTo>
                  <a:pt x="34904" y="45418"/>
                </a:lnTo>
                <a:lnTo>
                  <a:pt x="37160" y="50281"/>
                </a:lnTo>
                <a:lnTo>
                  <a:pt x="39616" y="54475"/>
                </a:lnTo>
                <a:lnTo>
                  <a:pt x="44884" y="61676"/>
                </a:lnTo>
                <a:lnTo>
                  <a:pt x="47623" y="65882"/>
                </a:lnTo>
                <a:lnTo>
                  <a:pt x="50402" y="70591"/>
                </a:lnTo>
                <a:lnTo>
                  <a:pt x="53206" y="75636"/>
                </a:lnTo>
                <a:lnTo>
                  <a:pt x="58863" y="86321"/>
                </a:lnTo>
                <a:lnTo>
                  <a:pt x="61704" y="91837"/>
                </a:lnTo>
                <a:lnTo>
                  <a:pt x="65504" y="97419"/>
                </a:lnTo>
                <a:lnTo>
                  <a:pt x="69942" y="103046"/>
                </a:lnTo>
                <a:lnTo>
                  <a:pt x="74806" y="108702"/>
                </a:lnTo>
                <a:lnTo>
                  <a:pt x="79001" y="113425"/>
                </a:lnTo>
                <a:lnTo>
                  <a:pt x="86201" y="121214"/>
                </a:lnTo>
                <a:lnTo>
                  <a:pt x="89455" y="125576"/>
                </a:lnTo>
                <a:lnTo>
                  <a:pt x="92577" y="130390"/>
                </a:lnTo>
                <a:lnTo>
                  <a:pt x="95611" y="135504"/>
                </a:lnTo>
                <a:lnTo>
                  <a:pt x="99538" y="140818"/>
                </a:lnTo>
                <a:lnTo>
                  <a:pt x="104062" y="146266"/>
                </a:lnTo>
                <a:lnTo>
                  <a:pt x="113214" y="156447"/>
                </a:lnTo>
                <a:lnTo>
                  <a:pt x="120458" y="164147"/>
                </a:lnTo>
                <a:lnTo>
                  <a:pt x="123723" y="168486"/>
                </a:lnTo>
                <a:lnTo>
                  <a:pt x="126852" y="173284"/>
                </a:lnTo>
                <a:lnTo>
                  <a:pt x="129891" y="178388"/>
                </a:lnTo>
                <a:lnTo>
                  <a:pt x="133822" y="182742"/>
                </a:lnTo>
                <a:lnTo>
                  <a:pt x="138347" y="186598"/>
                </a:lnTo>
                <a:lnTo>
                  <a:pt x="143269" y="190121"/>
                </a:lnTo>
                <a:lnTo>
                  <a:pt x="147503" y="193422"/>
                </a:lnTo>
                <a:lnTo>
                  <a:pt x="151278" y="196576"/>
                </a:lnTo>
                <a:lnTo>
                  <a:pt x="154747" y="199630"/>
                </a:lnTo>
                <a:lnTo>
                  <a:pt x="158965" y="202619"/>
                </a:lnTo>
                <a:lnTo>
                  <a:pt x="163682" y="205564"/>
                </a:lnTo>
                <a:lnTo>
                  <a:pt x="168731" y="208480"/>
                </a:lnTo>
                <a:lnTo>
                  <a:pt x="173050" y="211377"/>
                </a:lnTo>
                <a:lnTo>
                  <a:pt x="176882" y="214260"/>
                </a:lnTo>
                <a:lnTo>
                  <a:pt x="183679" y="220004"/>
                </a:lnTo>
                <a:lnTo>
                  <a:pt x="189876" y="225732"/>
                </a:lnTo>
                <a:lnTo>
                  <a:pt x="198718" y="234312"/>
                </a:lnTo>
                <a:lnTo>
                  <a:pt x="201614" y="236218"/>
                </a:lnTo>
                <a:lnTo>
                  <a:pt x="207372" y="238335"/>
                </a:lnTo>
                <a:lnTo>
                  <a:pt x="213106" y="239277"/>
                </a:lnTo>
                <a:lnTo>
                  <a:pt x="215968" y="239527"/>
                </a:lnTo>
                <a:lnTo>
                  <a:pt x="217877" y="240648"/>
                </a:lnTo>
                <a:lnTo>
                  <a:pt x="219149" y="242346"/>
                </a:lnTo>
                <a:lnTo>
                  <a:pt x="221693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3"/>
          <p:cNvSpPr/>
          <p:nvPr/>
        </p:nvSpPr>
        <p:spPr>
          <a:xfrm>
            <a:off x="7306627" y="1971675"/>
            <a:ext cx="162879" cy="195922"/>
          </a:xfrm>
          <a:custGeom>
            <a:avLst/>
            <a:gdLst/>
            <a:ahLst/>
            <a:cxnLst/>
            <a:rect l="0" t="0" r="0" b="0"/>
            <a:pathLst>
              <a:path w="162879" h="195922">
                <a:moveTo>
                  <a:pt x="162878" y="0"/>
                </a:moveTo>
                <a:lnTo>
                  <a:pt x="162878" y="4550"/>
                </a:lnTo>
                <a:lnTo>
                  <a:pt x="161925" y="6843"/>
                </a:lnTo>
                <a:lnTo>
                  <a:pt x="158326" y="11931"/>
                </a:lnTo>
                <a:lnTo>
                  <a:pt x="153553" y="17368"/>
                </a:lnTo>
                <a:lnTo>
                  <a:pt x="150946" y="20151"/>
                </a:lnTo>
                <a:lnTo>
                  <a:pt x="148255" y="23911"/>
                </a:lnTo>
                <a:lnTo>
                  <a:pt x="145510" y="28323"/>
                </a:lnTo>
                <a:lnTo>
                  <a:pt x="142726" y="33169"/>
                </a:lnTo>
                <a:lnTo>
                  <a:pt x="138965" y="38305"/>
                </a:lnTo>
                <a:lnTo>
                  <a:pt x="134554" y="43634"/>
                </a:lnTo>
                <a:lnTo>
                  <a:pt x="129708" y="49092"/>
                </a:lnTo>
                <a:lnTo>
                  <a:pt x="125524" y="54635"/>
                </a:lnTo>
                <a:lnTo>
                  <a:pt x="121783" y="60236"/>
                </a:lnTo>
                <a:lnTo>
                  <a:pt x="118336" y="65875"/>
                </a:lnTo>
                <a:lnTo>
                  <a:pt x="114133" y="71539"/>
                </a:lnTo>
                <a:lnTo>
                  <a:pt x="109427" y="77220"/>
                </a:lnTo>
                <a:lnTo>
                  <a:pt x="104384" y="82912"/>
                </a:lnTo>
                <a:lnTo>
                  <a:pt x="100069" y="88612"/>
                </a:lnTo>
                <a:lnTo>
                  <a:pt x="96240" y="94317"/>
                </a:lnTo>
                <a:lnTo>
                  <a:pt x="92736" y="100026"/>
                </a:lnTo>
                <a:lnTo>
                  <a:pt x="78700" y="121712"/>
                </a:lnTo>
                <a:lnTo>
                  <a:pt x="73422" y="128766"/>
                </a:lnTo>
                <a:lnTo>
                  <a:pt x="67998" y="135374"/>
                </a:lnTo>
                <a:lnTo>
                  <a:pt x="57844" y="146843"/>
                </a:lnTo>
                <a:lnTo>
                  <a:pt x="50156" y="155116"/>
                </a:lnTo>
                <a:lnTo>
                  <a:pt x="27712" y="177965"/>
                </a:lnTo>
                <a:lnTo>
                  <a:pt x="24190" y="181508"/>
                </a:lnTo>
                <a:lnTo>
                  <a:pt x="20890" y="183870"/>
                </a:lnTo>
                <a:lnTo>
                  <a:pt x="17736" y="185445"/>
                </a:lnTo>
                <a:lnTo>
                  <a:pt x="14682" y="186495"/>
                </a:lnTo>
                <a:lnTo>
                  <a:pt x="11693" y="187195"/>
                </a:lnTo>
                <a:lnTo>
                  <a:pt x="8748" y="187661"/>
                </a:lnTo>
                <a:lnTo>
                  <a:pt x="5832" y="187972"/>
                </a:lnTo>
                <a:lnTo>
                  <a:pt x="3888" y="189132"/>
                </a:lnTo>
                <a:lnTo>
                  <a:pt x="2592" y="190858"/>
                </a:lnTo>
                <a:lnTo>
                  <a:pt x="513" y="195921"/>
                </a:lnTo>
                <a:lnTo>
                  <a:pt x="342" y="195384"/>
                </a:lnTo>
                <a:lnTo>
                  <a:pt x="30" y="189316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74"/>
          <p:cNvSpPr/>
          <p:nvPr/>
        </p:nvSpPr>
        <p:spPr>
          <a:xfrm>
            <a:off x="7683817" y="1937385"/>
            <a:ext cx="68581" cy="240030"/>
          </a:xfrm>
          <a:custGeom>
            <a:avLst/>
            <a:gdLst/>
            <a:ahLst/>
            <a:cxnLst/>
            <a:rect l="0" t="0" r="0" b="0"/>
            <a:pathLst>
              <a:path w="68581" h="240030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381" y="12770"/>
                </a:lnTo>
                <a:lnTo>
                  <a:pt x="8731" y="14228"/>
                </a:lnTo>
                <a:lnTo>
                  <a:pt x="10583" y="15200"/>
                </a:lnTo>
                <a:lnTo>
                  <a:pt x="12771" y="15848"/>
                </a:lnTo>
                <a:lnTo>
                  <a:pt x="14229" y="18185"/>
                </a:lnTo>
                <a:lnTo>
                  <a:pt x="15201" y="21648"/>
                </a:lnTo>
                <a:lnTo>
                  <a:pt x="15849" y="25862"/>
                </a:lnTo>
                <a:lnTo>
                  <a:pt x="17233" y="29624"/>
                </a:lnTo>
                <a:lnTo>
                  <a:pt x="19109" y="33084"/>
                </a:lnTo>
                <a:lnTo>
                  <a:pt x="21311" y="36343"/>
                </a:lnTo>
                <a:lnTo>
                  <a:pt x="22780" y="40421"/>
                </a:lnTo>
                <a:lnTo>
                  <a:pt x="23759" y="45045"/>
                </a:lnTo>
                <a:lnTo>
                  <a:pt x="24412" y="50032"/>
                </a:lnTo>
                <a:lnTo>
                  <a:pt x="24848" y="54310"/>
                </a:lnTo>
                <a:lnTo>
                  <a:pt x="25331" y="61603"/>
                </a:lnTo>
                <a:lnTo>
                  <a:pt x="25546" y="70559"/>
                </a:lnTo>
                <a:lnTo>
                  <a:pt x="25603" y="75614"/>
                </a:lnTo>
                <a:lnTo>
                  <a:pt x="26593" y="80889"/>
                </a:lnTo>
                <a:lnTo>
                  <a:pt x="28206" y="86311"/>
                </a:lnTo>
                <a:lnTo>
                  <a:pt x="30235" y="91831"/>
                </a:lnTo>
                <a:lnTo>
                  <a:pt x="31587" y="98368"/>
                </a:lnTo>
                <a:lnTo>
                  <a:pt x="32487" y="105583"/>
                </a:lnTo>
                <a:lnTo>
                  <a:pt x="33088" y="113251"/>
                </a:lnTo>
                <a:lnTo>
                  <a:pt x="34442" y="120268"/>
                </a:lnTo>
                <a:lnTo>
                  <a:pt x="36296" y="126851"/>
                </a:lnTo>
                <a:lnTo>
                  <a:pt x="38486" y="133145"/>
                </a:lnTo>
                <a:lnTo>
                  <a:pt x="39944" y="139245"/>
                </a:lnTo>
                <a:lnTo>
                  <a:pt x="40917" y="145218"/>
                </a:lnTo>
                <a:lnTo>
                  <a:pt x="41566" y="151104"/>
                </a:lnTo>
                <a:lnTo>
                  <a:pt x="41999" y="156934"/>
                </a:lnTo>
                <a:lnTo>
                  <a:pt x="42286" y="162725"/>
                </a:lnTo>
                <a:lnTo>
                  <a:pt x="42478" y="168490"/>
                </a:lnTo>
                <a:lnTo>
                  <a:pt x="43559" y="173287"/>
                </a:lnTo>
                <a:lnTo>
                  <a:pt x="45232" y="177437"/>
                </a:lnTo>
                <a:lnTo>
                  <a:pt x="47300" y="181156"/>
                </a:lnTo>
                <a:lnTo>
                  <a:pt x="52137" y="190369"/>
                </a:lnTo>
                <a:lnTo>
                  <a:pt x="58453" y="202703"/>
                </a:lnTo>
                <a:lnTo>
                  <a:pt x="59317" y="209470"/>
                </a:lnTo>
                <a:lnTo>
                  <a:pt x="59871" y="220235"/>
                </a:lnTo>
                <a:lnTo>
                  <a:pt x="60869" y="222070"/>
                </a:lnTo>
                <a:lnTo>
                  <a:pt x="62487" y="224247"/>
                </a:lnTo>
                <a:lnTo>
                  <a:pt x="64518" y="226650"/>
                </a:lnTo>
                <a:lnTo>
                  <a:pt x="65872" y="229205"/>
                </a:lnTo>
                <a:lnTo>
                  <a:pt x="67778" y="236399"/>
                </a:lnTo>
                <a:lnTo>
                  <a:pt x="68580" y="2400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75"/>
          <p:cNvSpPr/>
          <p:nvPr/>
        </p:nvSpPr>
        <p:spPr>
          <a:xfrm>
            <a:off x="7598092" y="2023110"/>
            <a:ext cx="317184" cy="42863"/>
          </a:xfrm>
          <a:custGeom>
            <a:avLst/>
            <a:gdLst/>
            <a:ahLst/>
            <a:cxnLst/>
            <a:rect l="0" t="0" r="0" b="0"/>
            <a:pathLst>
              <a:path w="317184" h="42863">
                <a:moveTo>
                  <a:pt x="0" y="42862"/>
                </a:moveTo>
                <a:lnTo>
                  <a:pt x="74343" y="42862"/>
                </a:lnTo>
                <a:lnTo>
                  <a:pt x="80995" y="41910"/>
                </a:lnTo>
                <a:lnTo>
                  <a:pt x="88286" y="40322"/>
                </a:lnTo>
                <a:lnTo>
                  <a:pt x="96005" y="38311"/>
                </a:lnTo>
                <a:lnTo>
                  <a:pt x="103056" y="36971"/>
                </a:lnTo>
                <a:lnTo>
                  <a:pt x="109662" y="36077"/>
                </a:lnTo>
                <a:lnTo>
                  <a:pt x="115970" y="35481"/>
                </a:lnTo>
                <a:lnTo>
                  <a:pt x="122080" y="35084"/>
                </a:lnTo>
                <a:lnTo>
                  <a:pt x="128060" y="34819"/>
                </a:lnTo>
                <a:lnTo>
                  <a:pt x="133951" y="34643"/>
                </a:lnTo>
                <a:lnTo>
                  <a:pt x="140736" y="33572"/>
                </a:lnTo>
                <a:lnTo>
                  <a:pt x="148116" y="31907"/>
                </a:lnTo>
                <a:lnTo>
                  <a:pt x="155895" y="29843"/>
                </a:lnTo>
                <a:lnTo>
                  <a:pt x="163937" y="28468"/>
                </a:lnTo>
                <a:lnTo>
                  <a:pt x="172156" y="27551"/>
                </a:lnTo>
                <a:lnTo>
                  <a:pt x="180493" y="26940"/>
                </a:lnTo>
                <a:lnTo>
                  <a:pt x="188909" y="26532"/>
                </a:lnTo>
                <a:lnTo>
                  <a:pt x="205880" y="26079"/>
                </a:lnTo>
                <a:lnTo>
                  <a:pt x="213453" y="25006"/>
                </a:lnTo>
                <a:lnTo>
                  <a:pt x="220407" y="23338"/>
                </a:lnTo>
                <a:lnTo>
                  <a:pt x="226948" y="21274"/>
                </a:lnTo>
                <a:lnTo>
                  <a:pt x="233214" y="18945"/>
                </a:lnTo>
                <a:lnTo>
                  <a:pt x="239296" y="16440"/>
                </a:lnTo>
                <a:lnTo>
                  <a:pt x="245256" y="13817"/>
                </a:lnTo>
                <a:lnTo>
                  <a:pt x="251134" y="12069"/>
                </a:lnTo>
                <a:lnTo>
                  <a:pt x="256958" y="10903"/>
                </a:lnTo>
                <a:lnTo>
                  <a:pt x="262745" y="10126"/>
                </a:lnTo>
                <a:lnTo>
                  <a:pt x="268508" y="9608"/>
                </a:lnTo>
                <a:lnTo>
                  <a:pt x="274255" y="9263"/>
                </a:lnTo>
                <a:lnTo>
                  <a:pt x="279993" y="9033"/>
                </a:lnTo>
                <a:lnTo>
                  <a:pt x="284769" y="7927"/>
                </a:lnTo>
                <a:lnTo>
                  <a:pt x="288907" y="6237"/>
                </a:lnTo>
                <a:lnTo>
                  <a:pt x="292617" y="4158"/>
                </a:lnTo>
                <a:lnTo>
                  <a:pt x="296043" y="2772"/>
                </a:lnTo>
                <a:lnTo>
                  <a:pt x="299280" y="1847"/>
                </a:lnTo>
                <a:lnTo>
                  <a:pt x="308385" y="547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76"/>
          <p:cNvSpPr/>
          <p:nvPr/>
        </p:nvSpPr>
        <p:spPr>
          <a:xfrm>
            <a:off x="7958137" y="1863866"/>
            <a:ext cx="222886" cy="124922"/>
          </a:xfrm>
          <a:custGeom>
            <a:avLst/>
            <a:gdLst/>
            <a:ahLst/>
            <a:cxnLst/>
            <a:rect l="0" t="0" r="0" b="0"/>
            <a:pathLst>
              <a:path w="222886" h="124922">
                <a:moveTo>
                  <a:pt x="0" y="4939"/>
                </a:moveTo>
                <a:lnTo>
                  <a:pt x="0" y="0"/>
                </a:lnTo>
                <a:lnTo>
                  <a:pt x="0" y="9416"/>
                </a:lnTo>
                <a:lnTo>
                  <a:pt x="953" y="10781"/>
                </a:lnTo>
                <a:lnTo>
                  <a:pt x="2539" y="11691"/>
                </a:lnTo>
                <a:lnTo>
                  <a:pt x="4551" y="12298"/>
                </a:lnTo>
                <a:lnTo>
                  <a:pt x="5892" y="13655"/>
                </a:lnTo>
                <a:lnTo>
                  <a:pt x="6785" y="15512"/>
                </a:lnTo>
                <a:lnTo>
                  <a:pt x="7382" y="17702"/>
                </a:lnTo>
                <a:lnTo>
                  <a:pt x="7779" y="20115"/>
                </a:lnTo>
                <a:lnTo>
                  <a:pt x="8043" y="22676"/>
                </a:lnTo>
                <a:lnTo>
                  <a:pt x="8220" y="25336"/>
                </a:lnTo>
                <a:lnTo>
                  <a:pt x="7385" y="28062"/>
                </a:lnTo>
                <a:lnTo>
                  <a:pt x="5876" y="30832"/>
                </a:lnTo>
                <a:lnTo>
                  <a:pt x="3917" y="33631"/>
                </a:lnTo>
                <a:lnTo>
                  <a:pt x="3564" y="37402"/>
                </a:lnTo>
                <a:lnTo>
                  <a:pt x="4281" y="41821"/>
                </a:lnTo>
                <a:lnTo>
                  <a:pt x="5711" y="46672"/>
                </a:lnTo>
                <a:lnTo>
                  <a:pt x="6665" y="50858"/>
                </a:lnTo>
                <a:lnTo>
                  <a:pt x="7301" y="54602"/>
                </a:lnTo>
                <a:lnTo>
                  <a:pt x="7725" y="58050"/>
                </a:lnTo>
                <a:lnTo>
                  <a:pt x="8007" y="61301"/>
                </a:lnTo>
                <a:lnTo>
                  <a:pt x="8196" y="64421"/>
                </a:lnTo>
                <a:lnTo>
                  <a:pt x="8405" y="70428"/>
                </a:lnTo>
                <a:lnTo>
                  <a:pt x="8540" y="82045"/>
                </a:lnTo>
                <a:lnTo>
                  <a:pt x="8551" y="84918"/>
                </a:lnTo>
                <a:lnTo>
                  <a:pt x="9510" y="87785"/>
                </a:lnTo>
                <a:lnTo>
                  <a:pt x="11103" y="90650"/>
                </a:lnTo>
                <a:lnTo>
                  <a:pt x="15951" y="97540"/>
                </a:lnTo>
                <a:lnTo>
                  <a:pt x="19154" y="101022"/>
                </a:lnTo>
                <a:lnTo>
                  <a:pt x="28972" y="111019"/>
                </a:lnTo>
                <a:lnTo>
                  <a:pt x="31697" y="112806"/>
                </a:lnTo>
                <a:lnTo>
                  <a:pt x="37265" y="114792"/>
                </a:lnTo>
                <a:lnTo>
                  <a:pt x="42915" y="115675"/>
                </a:lnTo>
                <a:lnTo>
                  <a:pt x="45755" y="115910"/>
                </a:lnTo>
                <a:lnTo>
                  <a:pt x="48601" y="117020"/>
                </a:lnTo>
                <a:lnTo>
                  <a:pt x="54304" y="120792"/>
                </a:lnTo>
                <a:lnTo>
                  <a:pt x="58110" y="122179"/>
                </a:lnTo>
                <a:lnTo>
                  <a:pt x="62553" y="123104"/>
                </a:lnTo>
                <a:lnTo>
                  <a:pt x="67419" y="123721"/>
                </a:lnTo>
                <a:lnTo>
                  <a:pt x="72569" y="124132"/>
                </a:lnTo>
                <a:lnTo>
                  <a:pt x="77907" y="124406"/>
                </a:lnTo>
                <a:lnTo>
                  <a:pt x="88918" y="124710"/>
                </a:lnTo>
                <a:lnTo>
                  <a:pt x="117201" y="124921"/>
                </a:lnTo>
                <a:lnTo>
                  <a:pt x="122902" y="123980"/>
                </a:lnTo>
                <a:lnTo>
                  <a:pt x="128608" y="122399"/>
                </a:lnTo>
                <a:lnTo>
                  <a:pt x="134316" y="120393"/>
                </a:lnTo>
                <a:lnTo>
                  <a:pt x="140026" y="119056"/>
                </a:lnTo>
                <a:lnTo>
                  <a:pt x="145739" y="118164"/>
                </a:lnTo>
                <a:lnTo>
                  <a:pt x="151451" y="117570"/>
                </a:lnTo>
                <a:lnTo>
                  <a:pt x="157165" y="117174"/>
                </a:lnTo>
                <a:lnTo>
                  <a:pt x="162880" y="116909"/>
                </a:lnTo>
                <a:lnTo>
                  <a:pt x="174309" y="116616"/>
                </a:lnTo>
                <a:lnTo>
                  <a:pt x="218318" y="116382"/>
                </a:lnTo>
                <a:lnTo>
                  <a:pt x="219840" y="115429"/>
                </a:lnTo>
                <a:lnTo>
                  <a:pt x="220855" y="113841"/>
                </a:lnTo>
                <a:lnTo>
                  <a:pt x="222885" y="1078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77"/>
          <p:cNvSpPr/>
          <p:nvPr/>
        </p:nvSpPr>
        <p:spPr>
          <a:xfrm>
            <a:off x="8052466" y="1843118"/>
            <a:ext cx="111412" cy="325725"/>
          </a:xfrm>
          <a:custGeom>
            <a:avLst/>
            <a:gdLst/>
            <a:ahLst/>
            <a:cxnLst/>
            <a:rect l="0" t="0" r="0" b="0"/>
            <a:pathLst>
              <a:path w="111412" h="325725">
                <a:moveTo>
                  <a:pt x="8541" y="8542"/>
                </a:moveTo>
                <a:lnTo>
                  <a:pt x="8541" y="3991"/>
                </a:lnTo>
                <a:lnTo>
                  <a:pt x="7589" y="2650"/>
                </a:lnTo>
                <a:lnTo>
                  <a:pt x="6001" y="1756"/>
                </a:lnTo>
                <a:lnTo>
                  <a:pt x="73" y="0"/>
                </a:lnTo>
                <a:lnTo>
                  <a:pt x="0" y="4529"/>
                </a:lnTo>
                <a:lnTo>
                  <a:pt x="942" y="6819"/>
                </a:lnTo>
                <a:lnTo>
                  <a:pt x="2523" y="9298"/>
                </a:lnTo>
                <a:lnTo>
                  <a:pt x="4529" y="11904"/>
                </a:lnTo>
                <a:lnTo>
                  <a:pt x="5866" y="14593"/>
                </a:lnTo>
                <a:lnTo>
                  <a:pt x="7352" y="20121"/>
                </a:lnTo>
                <a:lnTo>
                  <a:pt x="8188" y="28588"/>
                </a:lnTo>
                <a:lnTo>
                  <a:pt x="10925" y="36819"/>
                </a:lnTo>
                <a:lnTo>
                  <a:pt x="14362" y="46827"/>
                </a:lnTo>
                <a:lnTo>
                  <a:pt x="15280" y="52163"/>
                </a:lnTo>
                <a:lnTo>
                  <a:pt x="15891" y="57625"/>
                </a:lnTo>
                <a:lnTo>
                  <a:pt x="17252" y="63171"/>
                </a:lnTo>
                <a:lnTo>
                  <a:pt x="19110" y="68774"/>
                </a:lnTo>
                <a:lnTo>
                  <a:pt x="21303" y="74414"/>
                </a:lnTo>
                <a:lnTo>
                  <a:pt x="22763" y="80079"/>
                </a:lnTo>
                <a:lnTo>
                  <a:pt x="23737" y="85761"/>
                </a:lnTo>
                <a:lnTo>
                  <a:pt x="24387" y="91453"/>
                </a:lnTo>
                <a:lnTo>
                  <a:pt x="25773" y="98106"/>
                </a:lnTo>
                <a:lnTo>
                  <a:pt x="27649" y="105399"/>
                </a:lnTo>
                <a:lnTo>
                  <a:pt x="29852" y="113118"/>
                </a:lnTo>
                <a:lnTo>
                  <a:pt x="31321" y="120169"/>
                </a:lnTo>
                <a:lnTo>
                  <a:pt x="32300" y="126775"/>
                </a:lnTo>
                <a:lnTo>
                  <a:pt x="32954" y="133084"/>
                </a:lnTo>
                <a:lnTo>
                  <a:pt x="33388" y="139195"/>
                </a:lnTo>
                <a:lnTo>
                  <a:pt x="33679" y="145174"/>
                </a:lnTo>
                <a:lnTo>
                  <a:pt x="33872" y="151065"/>
                </a:lnTo>
                <a:lnTo>
                  <a:pt x="34953" y="157849"/>
                </a:lnTo>
                <a:lnTo>
                  <a:pt x="36627" y="165230"/>
                </a:lnTo>
                <a:lnTo>
                  <a:pt x="38695" y="173008"/>
                </a:lnTo>
                <a:lnTo>
                  <a:pt x="40074" y="180098"/>
                </a:lnTo>
                <a:lnTo>
                  <a:pt x="40992" y="186730"/>
                </a:lnTo>
                <a:lnTo>
                  <a:pt x="41605" y="193056"/>
                </a:lnTo>
                <a:lnTo>
                  <a:pt x="42967" y="199179"/>
                </a:lnTo>
                <a:lnTo>
                  <a:pt x="44827" y="205166"/>
                </a:lnTo>
                <a:lnTo>
                  <a:pt x="47019" y="211062"/>
                </a:lnTo>
                <a:lnTo>
                  <a:pt x="49433" y="216898"/>
                </a:lnTo>
                <a:lnTo>
                  <a:pt x="51995" y="222693"/>
                </a:lnTo>
                <a:lnTo>
                  <a:pt x="54656" y="228462"/>
                </a:lnTo>
                <a:lnTo>
                  <a:pt x="57382" y="235165"/>
                </a:lnTo>
                <a:lnTo>
                  <a:pt x="60151" y="242491"/>
                </a:lnTo>
                <a:lnTo>
                  <a:pt x="62951" y="250233"/>
                </a:lnTo>
                <a:lnTo>
                  <a:pt x="65769" y="256347"/>
                </a:lnTo>
                <a:lnTo>
                  <a:pt x="68601" y="261375"/>
                </a:lnTo>
                <a:lnTo>
                  <a:pt x="71441" y="265680"/>
                </a:lnTo>
                <a:lnTo>
                  <a:pt x="74287" y="270454"/>
                </a:lnTo>
                <a:lnTo>
                  <a:pt x="77137" y="275543"/>
                </a:lnTo>
                <a:lnTo>
                  <a:pt x="79989" y="280840"/>
                </a:lnTo>
                <a:lnTo>
                  <a:pt x="82843" y="285324"/>
                </a:lnTo>
                <a:lnTo>
                  <a:pt x="85699" y="289265"/>
                </a:lnTo>
                <a:lnTo>
                  <a:pt x="88554" y="292846"/>
                </a:lnTo>
                <a:lnTo>
                  <a:pt x="91727" y="299364"/>
                </a:lnTo>
                <a:lnTo>
                  <a:pt x="92574" y="302436"/>
                </a:lnTo>
                <a:lnTo>
                  <a:pt x="96055" y="308389"/>
                </a:lnTo>
                <a:lnTo>
                  <a:pt x="98316" y="311310"/>
                </a:lnTo>
                <a:lnTo>
                  <a:pt x="100828" y="317095"/>
                </a:lnTo>
                <a:lnTo>
                  <a:pt x="102442" y="324020"/>
                </a:lnTo>
                <a:lnTo>
                  <a:pt x="103526" y="324588"/>
                </a:lnTo>
                <a:lnTo>
                  <a:pt x="105202" y="324967"/>
                </a:lnTo>
                <a:lnTo>
                  <a:pt x="111411" y="3257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78"/>
          <p:cNvSpPr/>
          <p:nvPr/>
        </p:nvSpPr>
        <p:spPr>
          <a:xfrm>
            <a:off x="8232457" y="1988820"/>
            <a:ext cx="325756" cy="428476"/>
          </a:xfrm>
          <a:custGeom>
            <a:avLst/>
            <a:gdLst/>
            <a:ahLst/>
            <a:cxnLst/>
            <a:rect l="0" t="0" r="0" b="0"/>
            <a:pathLst>
              <a:path w="325756" h="428476">
                <a:moveTo>
                  <a:pt x="0" y="0"/>
                </a:moveTo>
                <a:lnTo>
                  <a:pt x="8220" y="0"/>
                </a:lnTo>
                <a:lnTo>
                  <a:pt x="8541" y="11931"/>
                </a:lnTo>
                <a:lnTo>
                  <a:pt x="9505" y="14622"/>
                </a:lnTo>
                <a:lnTo>
                  <a:pt x="14458" y="22959"/>
                </a:lnTo>
                <a:lnTo>
                  <a:pt x="17301" y="32414"/>
                </a:lnTo>
                <a:lnTo>
                  <a:pt x="21343" y="41711"/>
                </a:lnTo>
                <a:lnTo>
                  <a:pt x="23773" y="52193"/>
                </a:lnTo>
                <a:lnTo>
                  <a:pt x="24853" y="63202"/>
                </a:lnTo>
                <a:lnTo>
                  <a:pt x="25334" y="74444"/>
                </a:lnTo>
                <a:lnTo>
                  <a:pt x="28086" y="85791"/>
                </a:lnTo>
                <a:lnTo>
                  <a:pt x="32486" y="96232"/>
                </a:lnTo>
                <a:lnTo>
                  <a:pt x="37616" y="104047"/>
                </a:lnTo>
                <a:lnTo>
                  <a:pt x="40531" y="113235"/>
                </a:lnTo>
                <a:lnTo>
                  <a:pt x="41307" y="118352"/>
                </a:lnTo>
                <a:lnTo>
                  <a:pt x="44712" y="126578"/>
                </a:lnTo>
                <a:lnTo>
                  <a:pt x="51983" y="136564"/>
                </a:lnTo>
                <a:lnTo>
                  <a:pt x="60170" y="145556"/>
                </a:lnTo>
                <a:lnTo>
                  <a:pt x="62973" y="148472"/>
                </a:lnTo>
                <a:lnTo>
                  <a:pt x="64842" y="151369"/>
                </a:lnTo>
                <a:lnTo>
                  <a:pt x="66920" y="157127"/>
                </a:lnTo>
                <a:lnTo>
                  <a:pt x="68425" y="159044"/>
                </a:lnTo>
                <a:lnTo>
                  <a:pt x="70382" y="160322"/>
                </a:lnTo>
                <a:lnTo>
                  <a:pt x="75096" y="161741"/>
                </a:lnTo>
                <a:lnTo>
                  <a:pt x="84136" y="162727"/>
                </a:lnTo>
                <a:lnTo>
                  <a:pt x="89805" y="162833"/>
                </a:lnTo>
                <a:lnTo>
                  <a:pt x="92255" y="161895"/>
                </a:lnTo>
                <a:lnTo>
                  <a:pt x="97518" y="158313"/>
                </a:lnTo>
                <a:lnTo>
                  <a:pt x="105834" y="150942"/>
                </a:lnTo>
                <a:lnTo>
                  <a:pt x="114331" y="142725"/>
                </a:lnTo>
                <a:lnTo>
                  <a:pt x="122882" y="134258"/>
                </a:lnTo>
                <a:lnTo>
                  <a:pt x="124784" y="130463"/>
                </a:lnTo>
                <a:lnTo>
                  <a:pt x="126897" y="121166"/>
                </a:lnTo>
                <a:lnTo>
                  <a:pt x="130376" y="113224"/>
                </a:lnTo>
                <a:lnTo>
                  <a:pt x="137691" y="100858"/>
                </a:lnTo>
                <a:lnTo>
                  <a:pt x="140372" y="95813"/>
                </a:lnTo>
                <a:lnTo>
                  <a:pt x="143350" y="85128"/>
                </a:lnTo>
                <a:lnTo>
                  <a:pt x="144144" y="79612"/>
                </a:lnTo>
                <a:lnTo>
                  <a:pt x="147567" y="70943"/>
                </a:lnTo>
                <a:lnTo>
                  <a:pt x="149813" y="67298"/>
                </a:lnTo>
                <a:lnTo>
                  <a:pt x="152308" y="58167"/>
                </a:lnTo>
                <a:lnTo>
                  <a:pt x="153417" y="47759"/>
                </a:lnTo>
                <a:lnTo>
                  <a:pt x="153910" y="36784"/>
                </a:lnTo>
                <a:lnTo>
                  <a:pt x="154995" y="32142"/>
                </a:lnTo>
                <a:lnTo>
                  <a:pt x="160118" y="21059"/>
                </a:lnTo>
                <a:lnTo>
                  <a:pt x="162060" y="11743"/>
                </a:lnTo>
                <a:lnTo>
                  <a:pt x="162877" y="13"/>
                </a:lnTo>
                <a:lnTo>
                  <a:pt x="162877" y="20151"/>
                </a:lnTo>
                <a:lnTo>
                  <a:pt x="167428" y="33169"/>
                </a:lnTo>
                <a:lnTo>
                  <a:pt x="171608" y="48744"/>
                </a:lnTo>
                <a:lnTo>
                  <a:pt x="175649" y="58494"/>
                </a:lnTo>
                <a:lnTo>
                  <a:pt x="180619" y="69177"/>
                </a:lnTo>
                <a:lnTo>
                  <a:pt x="185050" y="80275"/>
                </a:lnTo>
                <a:lnTo>
                  <a:pt x="188497" y="98186"/>
                </a:lnTo>
                <a:lnTo>
                  <a:pt x="190435" y="105462"/>
                </a:lnTo>
                <a:lnTo>
                  <a:pt x="192679" y="113170"/>
                </a:lnTo>
                <a:lnTo>
                  <a:pt x="194175" y="121167"/>
                </a:lnTo>
                <a:lnTo>
                  <a:pt x="195173" y="129355"/>
                </a:lnTo>
                <a:lnTo>
                  <a:pt x="195837" y="137672"/>
                </a:lnTo>
                <a:lnTo>
                  <a:pt x="197233" y="145121"/>
                </a:lnTo>
                <a:lnTo>
                  <a:pt x="201324" y="158478"/>
                </a:lnTo>
                <a:lnTo>
                  <a:pt x="234325" y="257207"/>
                </a:lnTo>
                <a:lnTo>
                  <a:pt x="236226" y="264816"/>
                </a:lnTo>
                <a:lnTo>
                  <a:pt x="237494" y="271794"/>
                </a:lnTo>
                <a:lnTo>
                  <a:pt x="238340" y="278351"/>
                </a:lnTo>
                <a:lnTo>
                  <a:pt x="238903" y="285580"/>
                </a:lnTo>
                <a:lnTo>
                  <a:pt x="239279" y="293256"/>
                </a:lnTo>
                <a:lnTo>
                  <a:pt x="239528" y="301232"/>
                </a:lnTo>
                <a:lnTo>
                  <a:pt x="240649" y="308453"/>
                </a:lnTo>
                <a:lnTo>
                  <a:pt x="244433" y="321557"/>
                </a:lnTo>
                <a:lnTo>
                  <a:pt x="244870" y="327719"/>
                </a:lnTo>
                <a:lnTo>
                  <a:pt x="242817" y="339645"/>
                </a:lnTo>
                <a:lnTo>
                  <a:pt x="241268" y="351296"/>
                </a:lnTo>
                <a:lnTo>
                  <a:pt x="240580" y="361871"/>
                </a:lnTo>
                <a:lnTo>
                  <a:pt x="240275" y="369746"/>
                </a:lnTo>
                <a:lnTo>
                  <a:pt x="237599" y="378962"/>
                </a:lnTo>
                <a:lnTo>
                  <a:pt x="233234" y="388455"/>
                </a:lnTo>
                <a:lnTo>
                  <a:pt x="228121" y="395849"/>
                </a:lnTo>
                <a:lnTo>
                  <a:pt x="220132" y="402310"/>
                </a:lnTo>
                <a:lnTo>
                  <a:pt x="211184" y="408357"/>
                </a:lnTo>
                <a:lnTo>
                  <a:pt x="204032" y="414219"/>
                </a:lnTo>
                <a:lnTo>
                  <a:pt x="201744" y="417116"/>
                </a:lnTo>
                <a:lnTo>
                  <a:pt x="199201" y="422875"/>
                </a:lnTo>
                <a:lnTo>
                  <a:pt x="196618" y="424791"/>
                </a:lnTo>
                <a:lnTo>
                  <a:pt x="188670" y="426921"/>
                </a:lnTo>
                <a:lnTo>
                  <a:pt x="181325" y="427867"/>
                </a:lnTo>
                <a:lnTo>
                  <a:pt x="171836" y="428400"/>
                </a:lnTo>
                <a:lnTo>
                  <a:pt x="168850" y="428475"/>
                </a:lnTo>
                <a:lnTo>
                  <a:pt x="160452" y="426018"/>
                </a:lnTo>
                <a:lnTo>
                  <a:pt x="151321" y="422703"/>
                </a:lnTo>
                <a:lnTo>
                  <a:pt x="144089" y="421231"/>
                </a:lnTo>
                <a:lnTo>
                  <a:pt x="140827" y="418933"/>
                </a:lnTo>
                <a:lnTo>
                  <a:pt x="130733" y="407550"/>
                </a:lnTo>
                <a:lnTo>
                  <a:pt x="121285" y="400843"/>
                </a:lnTo>
                <a:lnTo>
                  <a:pt x="118005" y="397721"/>
                </a:lnTo>
                <a:lnTo>
                  <a:pt x="115817" y="394687"/>
                </a:lnTo>
                <a:lnTo>
                  <a:pt x="107756" y="378424"/>
                </a:lnTo>
                <a:lnTo>
                  <a:pt x="105041" y="370435"/>
                </a:lnTo>
                <a:lnTo>
                  <a:pt x="103514" y="358043"/>
                </a:lnTo>
                <a:lnTo>
                  <a:pt x="103155" y="347725"/>
                </a:lnTo>
                <a:lnTo>
                  <a:pt x="102927" y="323039"/>
                </a:lnTo>
                <a:lnTo>
                  <a:pt x="102907" y="315372"/>
                </a:lnTo>
                <a:lnTo>
                  <a:pt x="103848" y="308355"/>
                </a:lnTo>
                <a:lnTo>
                  <a:pt x="107433" y="295479"/>
                </a:lnTo>
                <a:lnTo>
                  <a:pt x="112200" y="283406"/>
                </a:lnTo>
                <a:lnTo>
                  <a:pt x="118447" y="271691"/>
                </a:lnTo>
                <a:lnTo>
                  <a:pt x="127573" y="260134"/>
                </a:lnTo>
                <a:lnTo>
                  <a:pt x="132674" y="254385"/>
                </a:lnTo>
                <a:lnTo>
                  <a:pt x="143421" y="242917"/>
                </a:lnTo>
                <a:lnTo>
                  <a:pt x="150859" y="237192"/>
                </a:lnTo>
                <a:lnTo>
                  <a:pt x="159629" y="231470"/>
                </a:lnTo>
                <a:lnTo>
                  <a:pt x="169284" y="225751"/>
                </a:lnTo>
                <a:lnTo>
                  <a:pt x="177625" y="220033"/>
                </a:lnTo>
                <a:lnTo>
                  <a:pt x="185092" y="214316"/>
                </a:lnTo>
                <a:lnTo>
                  <a:pt x="191975" y="208600"/>
                </a:lnTo>
                <a:lnTo>
                  <a:pt x="199421" y="203836"/>
                </a:lnTo>
                <a:lnTo>
                  <a:pt x="207243" y="199708"/>
                </a:lnTo>
                <a:lnTo>
                  <a:pt x="215314" y="196004"/>
                </a:lnTo>
                <a:lnTo>
                  <a:pt x="223553" y="191629"/>
                </a:lnTo>
                <a:lnTo>
                  <a:pt x="231903" y="186808"/>
                </a:lnTo>
                <a:lnTo>
                  <a:pt x="240327" y="181688"/>
                </a:lnTo>
                <a:lnTo>
                  <a:pt x="248800" y="177323"/>
                </a:lnTo>
                <a:lnTo>
                  <a:pt x="257307" y="173460"/>
                </a:lnTo>
                <a:lnTo>
                  <a:pt x="265835" y="169932"/>
                </a:lnTo>
                <a:lnTo>
                  <a:pt x="273426" y="166628"/>
                </a:lnTo>
                <a:lnTo>
                  <a:pt x="286940" y="160417"/>
                </a:lnTo>
                <a:lnTo>
                  <a:pt x="293210" y="158379"/>
                </a:lnTo>
                <a:lnTo>
                  <a:pt x="299297" y="157021"/>
                </a:lnTo>
                <a:lnTo>
                  <a:pt x="305259" y="156116"/>
                </a:lnTo>
                <a:lnTo>
                  <a:pt x="314423" y="152570"/>
                </a:lnTo>
                <a:lnTo>
                  <a:pt x="325558" y="145851"/>
                </a:lnTo>
                <a:lnTo>
                  <a:pt x="325748" y="156320"/>
                </a:lnTo>
                <a:lnTo>
                  <a:pt x="325755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479"/>
          <p:cNvSpPr/>
          <p:nvPr/>
        </p:nvSpPr>
        <p:spPr>
          <a:xfrm>
            <a:off x="4443774" y="2280285"/>
            <a:ext cx="522561" cy="8573"/>
          </a:xfrm>
          <a:custGeom>
            <a:avLst/>
            <a:gdLst/>
            <a:ahLst/>
            <a:cxnLst/>
            <a:rect l="0" t="0" r="0" b="0"/>
            <a:pathLst>
              <a:path w="522561" h="8573">
                <a:moveTo>
                  <a:pt x="16783" y="8572"/>
                </a:moveTo>
                <a:lnTo>
                  <a:pt x="0" y="8572"/>
                </a:lnTo>
                <a:lnTo>
                  <a:pt x="402441" y="8572"/>
                </a:lnTo>
                <a:lnTo>
                  <a:pt x="410096" y="7619"/>
                </a:lnTo>
                <a:lnTo>
                  <a:pt x="417104" y="6032"/>
                </a:lnTo>
                <a:lnTo>
                  <a:pt x="423681" y="4021"/>
                </a:lnTo>
                <a:lnTo>
                  <a:pt x="430924" y="2681"/>
                </a:lnTo>
                <a:lnTo>
                  <a:pt x="438609" y="1787"/>
                </a:lnTo>
                <a:lnTo>
                  <a:pt x="446591" y="1191"/>
                </a:lnTo>
                <a:lnTo>
                  <a:pt x="453816" y="794"/>
                </a:lnTo>
                <a:lnTo>
                  <a:pt x="466925" y="352"/>
                </a:lnTo>
                <a:lnTo>
                  <a:pt x="494126" y="46"/>
                </a:lnTo>
                <a:lnTo>
                  <a:pt x="52256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480"/>
          <p:cNvSpPr/>
          <p:nvPr/>
        </p:nvSpPr>
        <p:spPr>
          <a:xfrm>
            <a:off x="6149340" y="2271712"/>
            <a:ext cx="660083" cy="34291"/>
          </a:xfrm>
          <a:custGeom>
            <a:avLst/>
            <a:gdLst/>
            <a:ahLst/>
            <a:cxnLst/>
            <a:rect l="0" t="0" r="0" b="0"/>
            <a:pathLst>
              <a:path w="660083" h="34291">
                <a:moveTo>
                  <a:pt x="0" y="34290"/>
                </a:moveTo>
                <a:lnTo>
                  <a:pt x="146981" y="34290"/>
                </a:lnTo>
                <a:lnTo>
                  <a:pt x="155137" y="33338"/>
                </a:lnTo>
                <a:lnTo>
                  <a:pt x="163432" y="31750"/>
                </a:lnTo>
                <a:lnTo>
                  <a:pt x="171819" y="29739"/>
                </a:lnTo>
                <a:lnTo>
                  <a:pt x="181221" y="28398"/>
                </a:lnTo>
                <a:lnTo>
                  <a:pt x="191299" y="27505"/>
                </a:lnTo>
                <a:lnTo>
                  <a:pt x="211704" y="26512"/>
                </a:lnTo>
                <a:lnTo>
                  <a:pt x="230298" y="26071"/>
                </a:lnTo>
                <a:lnTo>
                  <a:pt x="388661" y="25718"/>
                </a:lnTo>
                <a:lnTo>
                  <a:pt x="400078" y="24766"/>
                </a:lnTo>
                <a:lnTo>
                  <a:pt x="411499" y="23178"/>
                </a:lnTo>
                <a:lnTo>
                  <a:pt x="422922" y="21167"/>
                </a:lnTo>
                <a:lnTo>
                  <a:pt x="433395" y="19826"/>
                </a:lnTo>
                <a:lnTo>
                  <a:pt x="443235" y="18933"/>
                </a:lnTo>
                <a:lnTo>
                  <a:pt x="462741" y="17940"/>
                </a:lnTo>
                <a:lnTo>
                  <a:pt x="484110" y="17498"/>
                </a:lnTo>
                <a:lnTo>
                  <a:pt x="494190" y="16428"/>
                </a:lnTo>
                <a:lnTo>
                  <a:pt x="503767" y="14762"/>
                </a:lnTo>
                <a:lnTo>
                  <a:pt x="513010" y="12699"/>
                </a:lnTo>
                <a:lnTo>
                  <a:pt x="522029" y="11323"/>
                </a:lnTo>
                <a:lnTo>
                  <a:pt x="530899" y="10407"/>
                </a:lnTo>
                <a:lnTo>
                  <a:pt x="548375" y="9388"/>
                </a:lnTo>
                <a:lnTo>
                  <a:pt x="565667" y="8935"/>
                </a:lnTo>
                <a:lnTo>
                  <a:pt x="574279" y="7862"/>
                </a:lnTo>
                <a:lnTo>
                  <a:pt x="582877" y="6194"/>
                </a:lnTo>
                <a:lnTo>
                  <a:pt x="591467" y="4129"/>
                </a:lnTo>
                <a:lnTo>
                  <a:pt x="599099" y="2753"/>
                </a:lnTo>
                <a:lnTo>
                  <a:pt x="606091" y="1835"/>
                </a:lnTo>
                <a:lnTo>
                  <a:pt x="618942" y="816"/>
                </a:lnTo>
                <a:lnTo>
                  <a:pt x="635933" y="242"/>
                </a:lnTo>
                <a:lnTo>
                  <a:pt x="659257" y="4"/>
                </a:lnTo>
                <a:lnTo>
                  <a:pt x="66008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81"/>
          <p:cNvSpPr/>
          <p:nvPr/>
        </p:nvSpPr>
        <p:spPr>
          <a:xfrm>
            <a:off x="6929440" y="2306002"/>
            <a:ext cx="557166" cy="8574"/>
          </a:xfrm>
          <a:custGeom>
            <a:avLst/>
            <a:gdLst/>
            <a:ahLst/>
            <a:cxnLst/>
            <a:rect l="0" t="0" r="0" b="0"/>
            <a:pathLst>
              <a:path w="557166" h="8574">
                <a:moveTo>
                  <a:pt x="8569" y="0"/>
                </a:moveTo>
                <a:lnTo>
                  <a:pt x="0" y="0"/>
                </a:lnTo>
                <a:lnTo>
                  <a:pt x="557165" y="0"/>
                </a:lnTo>
                <a:lnTo>
                  <a:pt x="545275" y="0"/>
                </a:lnTo>
                <a:lnTo>
                  <a:pt x="542586" y="953"/>
                </a:lnTo>
                <a:lnTo>
                  <a:pt x="539840" y="2540"/>
                </a:lnTo>
                <a:lnTo>
                  <a:pt x="531492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82"/>
          <p:cNvSpPr/>
          <p:nvPr/>
        </p:nvSpPr>
        <p:spPr>
          <a:xfrm>
            <a:off x="4451984" y="2691764"/>
            <a:ext cx="85726" cy="377192"/>
          </a:xfrm>
          <a:custGeom>
            <a:avLst/>
            <a:gdLst/>
            <a:ahLst/>
            <a:cxnLst/>
            <a:rect l="0" t="0" r="0" b="0"/>
            <a:pathLst>
              <a:path w="85726" h="377192">
                <a:moveTo>
                  <a:pt x="0" y="0"/>
                </a:moveTo>
                <a:lnTo>
                  <a:pt x="0" y="13019"/>
                </a:lnTo>
                <a:lnTo>
                  <a:pt x="953" y="14395"/>
                </a:lnTo>
                <a:lnTo>
                  <a:pt x="2541" y="15312"/>
                </a:lnTo>
                <a:lnTo>
                  <a:pt x="4552" y="15923"/>
                </a:lnTo>
                <a:lnTo>
                  <a:pt x="5892" y="17283"/>
                </a:lnTo>
                <a:lnTo>
                  <a:pt x="6786" y="19142"/>
                </a:lnTo>
                <a:lnTo>
                  <a:pt x="7779" y="23748"/>
                </a:lnTo>
                <a:lnTo>
                  <a:pt x="8220" y="28970"/>
                </a:lnTo>
                <a:lnTo>
                  <a:pt x="9290" y="30744"/>
                </a:lnTo>
                <a:lnTo>
                  <a:pt x="10956" y="31926"/>
                </a:lnTo>
                <a:lnTo>
                  <a:pt x="13019" y="32714"/>
                </a:lnTo>
                <a:lnTo>
                  <a:pt x="14395" y="35144"/>
                </a:lnTo>
                <a:lnTo>
                  <a:pt x="15923" y="42925"/>
                </a:lnTo>
                <a:lnTo>
                  <a:pt x="17283" y="46714"/>
                </a:lnTo>
                <a:lnTo>
                  <a:pt x="19142" y="50193"/>
                </a:lnTo>
                <a:lnTo>
                  <a:pt x="21334" y="53465"/>
                </a:lnTo>
                <a:lnTo>
                  <a:pt x="23769" y="59640"/>
                </a:lnTo>
                <a:lnTo>
                  <a:pt x="25141" y="68471"/>
                </a:lnTo>
                <a:lnTo>
                  <a:pt x="25333" y="71365"/>
                </a:lnTo>
                <a:lnTo>
                  <a:pt x="26414" y="75200"/>
                </a:lnTo>
                <a:lnTo>
                  <a:pt x="28087" y="79661"/>
                </a:lnTo>
                <a:lnTo>
                  <a:pt x="30155" y="84540"/>
                </a:lnTo>
                <a:lnTo>
                  <a:pt x="32452" y="92501"/>
                </a:lnTo>
                <a:lnTo>
                  <a:pt x="33474" y="100167"/>
                </a:lnTo>
                <a:lnTo>
                  <a:pt x="33927" y="109924"/>
                </a:lnTo>
                <a:lnTo>
                  <a:pt x="34183" y="126127"/>
                </a:lnTo>
                <a:lnTo>
                  <a:pt x="36783" y="137337"/>
                </a:lnTo>
                <a:lnTo>
                  <a:pt x="38810" y="142993"/>
                </a:lnTo>
                <a:lnTo>
                  <a:pt x="41061" y="154358"/>
                </a:lnTo>
                <a:lnTo>
                  <a:pt x="43015" y="165759"/>
                </a:lnTo>
                <a:lnTo>
                  <a:pt x="44870" y="171466"/>
                </a:lnTo>
                <a:lnTo>
                  <a:pt x="47058" y="177176"/>
                </a:lnTo>
                <a:lnTo>
                  <a:pt x="49490" y="188600"/>
                </a:lnTo>
                <a:lnTo>
                  <a:pt x="50571" y="200028"/>
                </a:lnTo>
                <a:lnTo>
                  <a:pt x="51051" y="211457"/>
                </a:lnTo>
                <a:lnTo>
                  <a:pt x="51322" y="224050"/>
                </a:lnTo>
                <a:lnTo>
                  <a:pt x="53925" y="233246"/>
                </a:lnTo>
                <a:lnTo>
                  <a:pt x="55953" y="238365"/>
                </a:lnTo>
                <a:lnTo>
                  <a:pt x="57305" y="244635"/>
                </a:lnTo>
                <a:lnTo>
                  <a:pt x="58205" y="251673"/>
                </a:lnTo>
                <a:lnTo>
                  <a:pt x="58807" y="259222"/>
                </a:lnTo>
                <a:lnTo>
                  <a:pt x="60160" y="266160"/>
                </a:lnTo>
                <a:lnTo>
                  <a:pt x="62014" y="272690"/>
                </a:lnTo>
                <a:lnTo>
                  <a:pt x="64203" y="278949"/>
                </a:lnTo>
                <a:lnTo>
                  <a:pt x="66635" y="288443"/>
                </a:lnTo>
                <a:lnTo>
                  <a:pt x="67716" y="296790"/>
                </a:lnTo>
                <a:lnTo>
                  <a:pt x="68197" y="306849"/>
                </a:lnTo>
                <a:lnTo>
                  <a:pt x="69277" y="311246"/>
                </a:lnTo>
                <a:lnTo>
                  <a:pt x="70950" y="315130"/>
                </a:lnTo>
                <a:lnTo>
                  <a:pt x="73018" y="318672"/>
                </a:lnTo>
                <a:lnTo>
                  <a:pt x="75315" y="327687"/>
                </a:lnTo>
                <a:lnTo>
                  <a:pt x="76336" y="337092"/>
                </a:lnTo>
                <a:lnTo>
                  <a:pt x="76790" y="344446"/>
                </a:lnTo>
                <a:lnTo>
                  <a:pt x="77863" y="347741"/>
                </a:lnTo>
                <a:lnTo>
                  <a:pt x="79532" y="350890"/>
                </a:lnTo>
                <a:lnTo>
                  <a:pt x="81596" y="353942"/>
                </a:lnTo>
                <a:lnTo>
                  <a:pt x="83891" y="359873"/>
                </a:lnTo>
                <a:lnTo>
                  <a:pt x="85484" y="368419"/>
                </a:lnTo>
                <a:lnTo>
                  <a:pt x="85725" y="3771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483"/>
          <p:cNvSpPr/>
          <p:nvPr/>
        </p:nvSpPr>
        <p:spPr>
          <a:xfrm>
            <a:off x="4597822" y="2657478"/>
            <a:ext cx="351369" cy="437195"/>
          </a:xfrm>
          <a:custGeom>
            <a:avLst/>
            <a:gdLst/>
            <a:ahLst/>
            <a:cxnLst/>
            <a:rect l="0" t="0" r="0" b="0"/>
            <a:pathLst>
              <a:path w="351369" h="437195">
                <a:moveTo>
                  <a:pt x="8468" y="60004"/>
                </a:moveTo>
                <a:lnTo>
                  <a:pt x="0" y="60004"/>
                </a:lnTo>
                <a:lnTo>
                  <a:pt x="10482" y="49421"/>
                </a:lnTo>
                <a:lnTo>
                  <a:pt x="12669" y="47234"/>
                </a:lnTo>
                <a:lnTo>
                  <a:pt x="15078" y="45775"/>
                </a:lnTo>
                <a:lnTo>
                  <a:pt x="23020" y="42771"/>
                </a:lnTo>
                <a:lnTo>
                  <a:pt x="31406" y="36271"/>
                </a:lnTo>
                <a:lnTo>
                  <a:pt x="37078" y="31041"/>
                </a:lnTo>
                <a:lnTo>
                  <a:pt x="40876" y="29265"/>
                </a:lnTo>
                <a:lnTo>
                  <a:pt x="50176" y="27292"/>
                </a:lnTo>
                <a:lnTo>
                  <a:pt x="58120" y="23876"/>
                </a:lnTo>
                <a:lnTo>
                  <a:pt x="65778" y="19182"/>
                </a:lnTo>
                <a:lnTo>
                  <a:pt x="75531" y="13921"/>
                </a:lnTo>
                <a:lnTo>
                  <a:pt x="86216" y="10948"/>
                </a:lnTo>
                <a:lnTo>
                  <a:pt x="91732" y="10155"/>
                </a:lnTo>
                <a:lnTo>
                  <a:pt x="100402" y="6734"/>
                </a:lnTo>
                <a:lnTo>
                  <a:pt x="104047" y="4488"/>
                </a:lnTo>
                <a:lnTo>
                  <a:pt x="113177" y="1993"/>
                </a:lnTo>
                <a:lnTo>
                  <a:pt x="123585" y="884"/>
                </a:lnTo>
                <a:lnTo>
                  <a:pt x="134561" y="391"/>
                </a:lnTo>
                <a:lnTo>
                  <a:pt x="146900" y="114"/>
                </a:lnTo>
                <a:lnTo>
                  <a:pt x="189761" y="0"/>
                </a:lnTo>
                <a:lnTo>
                  <a:pt x="193148" y="951"/>
                </a:lnTo>
                <a:lnTo>
                  <a:pt x="203417" y="6841"/>
                </a:lnTo>
                <a:lnTo>
                  <a:pt x="212904" y="11929"/>
                </a:lnTo>
                <a:lnTo>
                  <a:pt x="220931" y="17365"/>
                </a:lnTo>
                <a:lnTo>
                  <a:pt x="224404" y="20148"/>
                </a:lnTo>
                <a:lnTo>
                  <a:pt x="230804" y="28320"/>
                </a:lnTo>
                <a:lnTo>
                  <a:pt x="239763" y="41091"/>
                </a:lnTo>
                <a:lnTo>
                  <a:pt x="245568" y="48741"/>
                </a:lnTo>
                <a:lnTo>
                  <a:pt x="251323" y="58491"/>
                </a:lnTo>
                <a:lnTo>
                  <a:pt x="257056" y="69174"/>
                </a:lnTo>
                <a:lnTo>
                  <a:pt x="261826" y="79320"/>
                </a:lnTo>
                <a:lnTo>
                  <a:pt x="265465" y="91339"/>
                </a:lnTo>
                <a:lnTo>
                  <a:pt x="269691" y="101236"/>
                </a:lnTo>
                <a:lnTo>
                  <a:pt x="272204" y="111984"/>
                </a:lnTo>
                <a:lnTo>
                  <a:pt x="273321" y="123111"/>
                </a:lnTo>
                <a:lnTo>
                  <a:pt x="273818" y="134407"/>
                </a:lnTo>
                <a:lnTo>
                  <a:pt x="274097" y="156027"/>
                </a:lnTo>
                <a:lnTo>
                  <a:pt x="274214" y="228566"/>
                </a:lnTo>
                <a:lnTo>
                  <a:pt x="271675" y="240013"/>
                </a:lnTo>
                <a:lnTo>
                  <a:pt x="268323" y="251450"/>
                </a:lnTo>
                <a:lnTo>
                  <a:pt x="266834" y="262884"/>
                </a:lnTo>
                <a:lnTo>
                  <a:pt x="265485" y="269552"/>
                </a:lnTo>
                <a:lnTo>
                  <a:pt x="263632" y="276856"/>
                </a:lnTo>
                <a:lnTo>
                  <a:pt x="261444" y="284582"/>
                </a:lnTo>
                <a:lnTo>
                  <a:pt x="259034" y="291637"/>
                </a:lnTo>
                <a:lnTo>
                  <a:pt x="253815" y="304557"/>
                </a:lnTo>
                <a:lnTo>
                  <a:pt x="248595" y="322482"/>
                </a:lnTo>
                <a:lnTo>
                  <a:pt x="244414" y="332554"/>
                </a:lnTo>
                <a:lnTo>
                  <a:pt x="239380" y="343380"/>
                </a:lnTo>
                <a:lnTo>
                  <a:pt x="234920" y="353589"/>
                </a:lnTo>
                <a:lnTo>
                  <a:pt x="231457" y="364691"/>
                </a:lnTo>
                <a:lnTo>
                  <a:pt x="224822" y="374013"/>
                </a:lnTo>
                <a:lnTo>
                  <a:pt x="214046" y="385697"/>
                </a:lnTo>
                <a:lnTo>
                  <a:pt x="202746" y="397177"/>
                </a:lnTo>
                <a:lnTo>
                  <a:pt x="200852" y="400038"/>
                </a:lnTo>
                <a:lnTo>
                  <a:pt x="198746" y="405758"/>
                </a:lnTo>
                <a:lnTo>
                  <a:pt x="197232" y="407664"/>
                </a:lnTo>
                <a:lnTo>
                  <a:pt x="195271" y="408935"/>
                </a:lnTo>
                <a:lnTo>
                  <a:pt x="190552" y="410347"/>
                </a:lnTo>
                <a:lnTo>
                  <a:pt x="179761" y="411253"/>
                </a:lnTo>
                <a:lnTo>
                  <a:pt x="173180" y="411377"/>
                </a:lnTo>
                <a:lnTo>
                  <a:pt x="152525" y="411463"/>
                </a:lnTo>
                <a:lnTo>
                  <a:pt x="149273" y="410515"/>
                </a:lnTo>
                <a:lnTo>
                  <a:pt x="140146" y="405583"/>
                </a:lnTo>
                <a:lnTo>
                  <a:pt x="131409" y="402745"/>
                </a:lnTo>
                <a:lnTo>
                  <a:pt x="125655" y="398706"/>
                </a:lnTo>
                <a:lnTo>
                  <a:pt x="123740" y="396296"/>
                </a:lnTo>
                <a:lnTo>
                  <a:pt x="122464" y="393736"/>
                </a:lnTo>
                <a:lnTo>
                  <a:pt x="121613" y="391077"/>
                </a:lnTo>
                <a:lnTo>
                  <a:pt x="118127" y="385582"/>
                </a:lnTo>
                <a:lnTo>
                  <a:pt x="115864" y="382784"/>
                </a:lnTo>
                <a:lnTo>
                  <a:pt x="114355" y="379966"/>
                </a:lnTo>
                <a:lnTo>
                  <a:pt x="111279" y="371448"/>
                </a:lnTo>
                <a:lnTo>
                  <a:pt x="105711" y="362892"/>
                </a:lnTo>
                <a:lnTo>
                  <a:pt x="104075" y="357181"/>
                </a:lnTo>
                <a:lnTo>
                  <a:pt x="103153" y="348611"/>
                </a:lnTo>
                <a:lnTo>
                  <a:pt x="103976" y="345753"/>
                </a:lnTo>
                <a:lnTo>
                  <a:pt x="107431" y="340039"/>
                </a:lnTo>
                <a:lnTo>
                  <a:pt x="117409" y="328609"/>
                </a:lnTo>
                <a:lnTo>
                  <a:pt x="125731" y="320037"/>
                </a:lnTo>
                <a:lnTo>
                  <a:pt x="139926" y="305749"/>
                </a:lnTo>
                <a:lnTo>
                  <a:pt x="143732" y="303844"/>
                </a:lnTo>
                <a:lnTo>
                  <a:pt x="158189" y="300210"/>
                </a:lnTo>
                <a:lnTo>
                  <a:pt x="168990" y="295985"/>
                </a:lnTo>
                <a:lnTo>
                  <a:pt x="173585" y="295430"/>
                </a:lnTo>
                <a:lnTo>
                  <a:pt x="177601" y="296012"/>
                </a:lnTo>
                <a:lnTo>
                  <a:pt x="181231" y="297353"/>
                </a:lnTo>
                <a:lnTo>
                  <a:pt x="190344" y="298842"/>
                </a:lnTo>
                <a:lnTo>
                  <a:pt x="195441" y="299239"/>
                </a:lnTo>
                <a:lnTo>
                  <a:pt x="206184" y="302221"/>
                </a:lnTo>
                <a:lnTo>
                  <a:pt x="216357" y="306721"/>
                </a:lnTo>
                <a:lnTo>
                  <a:pt x="228391" y="314609"/>
                </a:lnTo>
                <a:lnTo>
                  <a:pt x="238292" y="320165"/>
                </a:lnTo>
                <a:lnTo>
                  <a:pt x="254575" y="328647"/>
                </a:lnTo>
                <a:lnTo>
                  <a:pt x="263264" y="334341"/>
                </a:lnTo>
                <a:lnTo>
                  <a:pt x="266914" y="337193"/>
                </a:lnTo>
                <a:lnTo>
                  <a:pt x="273510" y="345441"/>
                </a:lnTo>
                <a:lnTo>
                  <a:pt x="282579" y="358256"/>
                </a:lnTo>
                <a:lnTo>
                  <a:pt x="285506" y="361709"/>
                </a:lnTo>
                <a:lnTo>
                  <a:pt x="293838" y="368085"/>
                </a:lnTo>
                <a:lnTo>
                  <a:pt x="302939" y="374094"/>
                </a:lnTo>
                <a:lnTo>
                  <a:pt x="310159" y="379940"/>
                </a:lnTo>
                <a:lnTo>
                  <a:pt x="312465" y="383784"/>
                </a:lnTo>
                <a:lnTo>
                  <a:pt x="316663" y="396392"/>
                </a:lnTo>
                <a:lnTo>
                  <a:pt x="318706" y="398563"/>
                </a:lnTo>
                <a:lnTo>
                  <a:pt x="326133" y="404158"/>
                </a:lnTo>
                <a:lnTo>
                  <a:pt x="328829" y="406597"/>
                </a:lnTo>
                <a:lnTo>
                  <a:pt x="330627" y="409176"/>
                </a:lnTo>
                <a:lnTo>
                  <a:pt x="334109" y="417357"/>
                </a:lnTo>
                <a:lnTo>
                  <a:pt x="341463" y="426950"/>
                </a:lnTo>
                <a:lnTo>
                  <a:pt x="342203" y="430419"/>
                </a:lnTo>
                <a:lnTo>
                  <a:pt x="342400" y="432677"/>
                </a:lnTo>
                <a:lnTo>
                  <a:pt x="343484" y="434183"/>
                </a:lnTo>
                <a:lnTo>
                  <a:pt x="345160" y="435186"/>
                </a:lnTo>
                <a:lnTo>
                  <a:pt x="351368" y="4371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484"/>
          <p:cNvSpPr/>
          <p:nvPr/>
        </p:nvSpPr>
        <p:spPr>
          <a:xfrm>
            <a:off x="4932045" y="2828925"/>
            <a:ext cx="282893" cy="274321"/>
          </a:xfrm>
          <a:custGeom>
            <a:avLst/>
            <a:gdLst/>
            <a:ahLst/>
            <a:cxnLst/>
            <a:rect l="0" t="0" r="0" b="0"/>
            <a:pathLst>
              <a:path w="282893" h="274321">
                <a:moveTo>
                  <a:pt x="0" y="0"/>
                </a:moveTo>
                <a:lnTo>
                  <a:pt x="8467" y="0"/>
                </a:lnTo>
                <a:lnTo>
                  <a:pt x="13092" y="4551"/>
                </a:lnTo>
                <a:lnTo>
                  <a:pt x="14443" y="6844"/>
                </a:lnTo>
                <a:lnTo>
                  <a:pt x="17297" y="14621"/>
                </a:lnTo>
                <a:lnTo>
                  <a:pt x="23751" y="22959"/>
                </a:lnTo>
                <a:lnTo>
                  <a:pt x="31696" y="31462"/>
                </a:lnTo>
                <a:lnTo>
                  <a:pt x="37264" y="37160"/>
                </a:lnTo>
                <a:lnTo>
                  <a:pt x="42914" y="45408"/>
                </a:lnTo>
                <a:lnTo>
                  <a:pt x="45755" y="50274"/>
                </a:lnTo>
                <a:lnTo>
                  <a:pt x="51450" y="58222"/>
                </a:lnTo>
                <a:lnTo>
                  <a:pt x="57157" y="64928"/>
                </a:lnTo>
                <a:lnTo>
                  <a:pt x="62867" y="71085"/>
                </a:lnTo>
                <a:lnTo>
                  <a:pt x="68581" y="79535"/>
                </a:lnTo>
                <a:lnTo>
                  <a:pt x="71438" y="84456"/>
                </a:lnTo>
                <a:lnTo>
                  <a:pt x="79692" y="92463"/>
                </a:lnTo>
                <a:lnTo>
                  <a:pt x="84560" y="95932"/>
                </a:lnTo>
                <a:lnTo>
                  <a:pt x="88759" y="100150"/>
                </a:lnTo>
                <a:lnTo>
                  <a:pt x="92510" y="104866"/>
                </a:lnTo>
                <a:lnTo>
                  <a:pt x="95963" y="109915"/>
                </a:lnTo>
                <a:lnTo>
                  <a:pt x="99218" y="115187"/>
                </a:lnTo>
                <a:lnTo>
                  <a:pt x="102340" y="120606"/>
                </a:lnTo>
                <a:lnTo>
                  <a:pt x="105374" y="126124"/>
                </a:lnTo>
                <a:lnTo>
                  <a:pt x="109301" y="130755"/>
                </a:lnTo>
                <a:lnTo>
                  <a:pt x="113825" y="134795"/>
                </a:lnTo>
                <a:lnTo>
                  <a:pt x="118746" y="138441"/>
                </a:lnTo>
                <a:lnTo>
                  <a:pt x="123931" y="142776"/>
                </a:lnTo>
                <a:lnTo>
                  <a:pt x="129293" y="147572"/>
                </a:lnTo>
                <a:lnTo>
                  <a:pt x="139378" y="157027"/>
                </a:lnTo>
                <a:lnTo>
                  <a:pt x="151364" y="168658"/>
                </a:lnTo>
                <a:lnTo>
                  <a:pt x="161253" y="178464"/>
                </a:lnTo>
                <a:lnTo>
                  <a:pt x="166557" y="182793"/>
                </a:lnTo>
                <a:lnTo>
                  <a:pt x="171998" y="186632"/>
                </a:lnTo>
                <a:lnTo>
                  <a:pt x="177530" y="190144"/>
                </a:lnTo>
                <a:lnTo>
                  <a:pt x="183123" y="193437"/>
                </a:lnTo>
                <a:lnTo>
                  <a:pt x="188757" y="196586"/>
                </a:lnTo>
                <a:lnTo>
                  <a:pt x="194418" y="199637"/>
                </a:lnTo>
                <a:lnTo>
                  <a:pt x="200097" y="203576"/>
                </a:lnTo>
                <a:lnTo>
                  <a:pt x="205788" y="208107"/>
                </a:lnTo>
                <a:lnTo>
                  <a:pt x="211487" y="213033"/>
                </a:lnTo>
                <a:lnTo>
                  <a:pt x="220359" y="221046"/>
                </a:lnTo>
                <a:lnTo>
                  <a:pt x="227477" y="227782"/>
                </a:lnTo>
                <a:lnTo>
                  <a:pt x="242739" y="242779"/>
                </a:lnTo>
                <a:lnTo>
                  <a:pt x="251077" y="248554"/>
                </a:lnTo>
                <a:lnTo>
                  <a:pt x="262849" y="255472"/>
                </a:lnTo>
                <a:lnTo>
                  <a:pt x="269439" y="261221"/>
                </a:lnTo>
                <a:lnTo>
                  <a:pt x="272018" y="262730"/>
                </a:lnTo>
                <a:lnTo>
                  <a:pt x="277424" y="264406"/>
                </a:lnTo>
                <a:lnTo>
                  <a:pt x="279247" y="265805"/>
                </a:lnTo>
                <a:lnTo>
                  <a:pt x="280462" y="267691"/>
                </a:lnTo>
                <a:lnTo>
                  <a:pt x="282892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485"/>
          <p:cNvSpPr/>
          <p:nvPr/>
        </p:nvSpPr>
        <p:spPr>
          <a:xfrm>
            <a:off x="4966334" y="2863214"/>
            <a:ext cx="188596" cy="205742"/>
          </a:xfrm>
          <a:custGeom>
            <a:avLst/>
            <a:gdLst/>
            <a:ahLst/>
            <a:cxnLst/>
            <a:rect l="0" t="0" r="0" b="0"/>
            <a:pathLst>
              <a:path w="188596" h="205742">
                <a:moveTo>
                  <a:pt x="188595" y="0"/>
                </a:moveTo>
                <a:lnTo>
                  <a:pt x="180376" y="0"/>
                </a:lnTo>
                <a:lnTo>
                  <a:pt x="175576" y="4552"/>
                </a:lnTo>
                <a:lnTo>
                  <a:pt x="146856" y="33171"/>
                </a:lnTo>
                <a:lnTo>
                  <a:pt x="142671" y="38306"/>
                </a:lnTo>
                <a:lnTo>
                  <a:pt x="138929" y="43635"/>
                </a:lnTo>
                <a:lnTo>
                  <a:pt x="135482" y="49093"/>
                </a:lnTo>
                <a:lnTo>
                  <a:pt x="132232" y="54636"/>
                </a:lnTo>
                <a:lnTo>
                  <a:pt x="129112" y="60237"/>
                </a:lnTo>
                <a:lnTo>
                  <a:pt x="126080" y="65876"/>
                </a:lnTo>
                <a:lnTo>
                  <a:pt x="122153" y="71540"/>
                </a:lnTo>
                <a:lnTo>
                  <a:pt x="117631" y="77221"/>
                </a:lnTo>
                <a:lnTo>
                  <a:pt x="112711" y="82913"/>
                </a:lnTo>
                <a:lnTo>
                  <a:pt x="107526" y="88613"/>
                </a:lnTo>
                <a:lnTo>
                  <a:pt x="96684" y="100027"/>
                </a:lnTo>
                <a:lnTo>
                  <a:pt x="91127" y="106689"/>
                </a:lnTo>
                <a:lnTo>
                  <a:pt x="85516" y="113989"/>
                </a:lnTo>
                <a:lnTo>
                  <a:pt x="79871" y="121713"/>
                </a:lnTo>
                <a:lnTo>
                  <a:pt x="75155" y="128767"/>
                </a:lnTo>
                <a:lnTo>
                  <a:pt x="71058" y="135375"/>
                </a:lnTo>
                <a:lnTo>
                  <a:pt x="67375" y="141685"/>
                </a:lnTo>
                <a:lnTo>
                  <a:pt x="63014" y="147797"/>
                </a:lnTo>
                <a:lnTo>
                  <a:pt x="58202" y="153777"/>
                </a:lnTo>
                <a:lnTo>
                  <a:pt x="53089" y="159668"/>
                </a:lnTo>
                <a:lnTo>
                  <a:pt x="48728" y="165500"/>
                </a:lnTo>
                <a:lnTo>
                  <a:pt x="44868" y="171294"/>
                </a:lnTo>
                <a:lnTo>
                  <a:pt x="41342" y="177061"/>
                </a:lnTo>
                <a:lnTo>
                  <a:pt x="38039" y="181859"/>
                </a:lnTo>
                <a:lnTo>
                  <a:pt x="34885" y="186009"/>
                </a:lnTo>
                <a:lnTo>
                  <a:pt x="31829" y="189729"/>
                </a:lnTo>
                <a:lnTo>
                  <a:pt x="28840" y="193161"/>
                </a:lnTo>
                <a:lnTo>
                  <a:pt x="22978" y="199515"/>
                </a:lnTo>
                <a:lnTo>
                  <a:pt x="20081" y="201590"/>
                </a:lnTo>
                <a:lnTo>
                  <a:pt x="14323" y="203896"/>
                </a:lnTo>
                <a:lnTo>
                  <a:pt x="8589" y="204921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486"/>
          <p:cNvSpPr/>
          <p:nvPr/>
        </p:nvSpPr>
        <p:spPr>
          <a:xfrm>
            <a:off x="4554854" y="1543050"/>
            <a:ext cx="60009" cy="145733"/>
          </a:xfrm>
          <a:custGeom>
            <a:avLst/>
            <a:gdLst/>
            <a:ahLst/>
            <a:cxnLst/>
            <a:rect l="0" t="0" r="0" b="0"/>
            <a:pathLst>
              <a:path w="60009" h="145733">
                <a:moveTo>
                  <a:pt x="0" y="0"/>
                </a:moveTo>
                <a:lnTo>
                  <a:pt x="0" y="38446"/>
                </a:lnTo>
                <a:lnTo>
                  <a:pt x="953" y="40871"/>
                </a:lnTo>
                <a:lnTo>
                  <a:pt x="2541" y="43440"/>
                </a:lnTo>
                <a:lnTo>
                  <a:pt x="4551" y="46105"/>
                </a:lnTo>
                <a:lnTo>
                  <a:pt x="5892" y="48834"/>
                </a:lnTo>
                <a:lnTo>
                  <a:pt x="6786" y="51606"/>
                </a:lnTo>
                <a:lnTo>
                  <a:pt x="7382" y="54406"/>
                </a:lnTo>
                <a:lnTo>
                  <a:pt x="7779" y="57226"/>
                </a:lnTo>
                <a:lnTo>
                  <a:pt x="8043" y="60058"/>
                </a:lnTo>
                <a:lnTo>
                  <a:pt x="8220" y="62898"/>
                </a:lnTo>
                <a:lnTo>
                  <a:pt x="9290" y="65745"/>
                </a:lnTo>
                <a:lnTo>
                  <a:pt x="10956" y="68595"/>
                </a:lnTo>
                <a:lnTo>
                  <a:pt x="13019" y="71447"/>
                </a:lnTo>
                <a:lnTo>
                  <a:pt x="14395" y="74301"/>
                </a:lnTo>
                <a:lnTo>
                  <a:pt x="15312" y="77157"/>
                </a:lnTo>
                <a:lnTo>
                  <a:pt x="15923" y="80012"/>
                </a:lnTo>
                <a:lnTo>
                  <a:pt x="17283" y="81916"/>
                </a:lnTo>
                <a:lnTo>
                  <a:pt x="19142" y="83186"/>
                </a:lnTo>
                <a:lnTo>
                  <a:pt x="21334" y="84032"/>
                </a:lnTo>
                <a:lnTo>
                  <a:pt x="22795" y="85549"/>
                </a:lnTo>
                <a:lnTo>
                  <a:pt x="23770" y="87512"/>
                </a:lnTo>
                <a:lnTo>
                  <a:pt x="24419" y="89774"/>
                </a:lnTo>
                <a:lnTo>
                  <a:pt x="25805" y="92234"/>
                </a:lnTo>
                <a:lnTo>
                  <a:pt x="27681" y="94827"/>
                </a:lnTo>
                <a:lnTo>
                  <a:pt x="29884" y="97508"/>
                </a:lnTo>
                <a:lnTo>
                  <a:pt x="31352" y="100247"/>
                </a:lnTo>
                <a:lnTo>
                  <a:pt x="32332" y="103027"/>
                </a:lnTo>
                <a:lnTo>
                  <a:pt x="32985" y="105832"/>
                </a:lnTo>
                <a:lnTo>
                  <a:pt x="34373" y="108654"/>
                </a:lnTo>
                <a:lnTo>
                  <a:pt x="36251" y="111489"/>
                </a:lnTo>
                <a:lnTo>
                  <a:pt x="41556" y="118330"/>
                </a:lnTo>
                <a:lnTo>
                  <a:pt x="42945" y="119844"/>
                </a:lnTo>
                <a:lnTo>
                  <a:pt x="47027" y="124066"/>
                </a:lnTo>
                <a:lnTo>
                  <a:pt x="48497" y="126526"/>
                </a:lnTo>
                <a:lnTo>
                  <a:pt x="49476" y="129118"/>
                </a:lnTo>
                <a:lnTo>
                  <a:pt x="51321" y="136689"/>
                </a:lnTo>
                <a:lnTo>
                  <a:pt x="52311" y="136846"/>
                </a:lnTo>
                <a:lnTo>
                  <a:pt x="53924" y="136950"/>
                </a:lnTo>
                <a:lnTo>
                  <a:pt x="55952" y="137020"/>
                </a:lnTo>
                <a:lnTo>
                  <a:pt x="57304" y="138019"/>
                </a:lnTo>
                <a:lnTo>
                  <a:pt x="58205" y="139637"/>
                </a:lnTo>
                <a:lnTo>
                  <a:pt x="60008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487"/>
          <p:cNvSpPr/>
          <p:nvPr/>
        </p:nvSpPr>
        <p:spPr>
          <a:xfrm>
            <a:off x="4451984" y="1594485"/>
            <a:ext cx="197169" cy="34291"/>
          </a:xfrm>
          <a:custGeom>
            <a:avLst/>
            <a:gdLst/>
            <a:ahLst/>
            <a:cxnLst/>
            <a:rect l="0" t="0" r="0" b="0"/>
            <a:pathLst>
              <a:path w="197169" h="34291">
                <a:moveTo>
                  <a:pt x="0" y="34290"/>
                </a:moveTo>
                <a:lnTo>
                  <a:pt x="0" y="26070"/>
                </a:lnTo>
                <a:lnTo>
                  <a:pt x="4552" y="25822"/>
                </a:lnTo>
                <a:lnTo>
                  <a:pt x="5892" y="24834"/>
                </a:lnTo>
                <a:lnTo>
                  <a:pt x="6786" y="23224"/>
                </a:lnTo>
                <a:lnTo>
                  <a:pt x="7382" y="21197"/>
                </a:lnTo>
                <a:lnTo>
                  <a:pt x="8731" y="19846"/>
                </a:lnTo>
                <a:lnTo>
                  <a:pt x="10584" y="18946"/>
                </a:lnTo>
                <a:lnTo>
                  <a:pt x="15182" y="17945"/>
                </a:lnTo>
                <a:lnTo>
                  <a:pt x="20400" y="17500"/>
                </a:lnTo>
                <a:lnTo>
                  <a:pt x="28435" y="17303"/>
                </a:lnTo>
                <a:lnTo>
                  <a:pt x="33244" y="17250"/>
                </a:lnTo>
                <a:lnTo>
                  <a:pt x="37403" y="16262"/>
                </a:lnTo>
                <a:lnTo>
                  <a:pt x="41128" y="14651"/>
                </a:lnTo>
                <a:lnTo>
                  <a:pt x="44564" y="12625"/>
                </a:lnTo>
                <a:lnTo>
                  <a:pt x="47807" y="11274"/>
                </a:lnTo>
                <a:lnTo>
                  <a:pt x="50922" y="10373"/>
                </a:lnTo>
                <a:lnTo>
                  <a:pt x="53951" y="9773"/>
                </a:lnTo>
                <a:lnTo>
                  <a:pt x="57875" y="9373"/>
                </a:lnTo>
                <a:lnTo>
                  <a:pt x="62396" y="9106"/>
                </a:lnTo>
                <a:lnTo>
                  <a:pt x="72499" y="8809"/>
                </a:lnTo>
                <a:lnTo>
                  <a:pt x="83339" y="8677"/>
                </a:lnTo>
                <a:lnTo>
                  <a:pt x="87945" y="7690"/>
                </a:lnTo>
                <a:lnTo>
                  <a:pt x="91968" y="6079"/>
                </a:lnTo>
                <a:lnTo>
                  <a:pt x="95602" y="4052"/>
                </a:lnTo>
                <a:lnTo>
                  <a:pt x="99930" y="3654"/>
                </a:lnTo>
                <a:lnTo>
                  <a:pt x="104720" y="4341"/>
                </a:lnTo>
                <a:lnTo>
                  <a:pt x="109818" y="5751"/>
                </a:lnTo>
                <a:lnTo>
                  <a:pt x="115123" y="5739"/>
                </a:lnTo>
                <a:lnTo>
                  <a:pt x="120564" y="4778"/>
                </a:lnTo>
                <a:lnTo>
                  <a:pt x="126096" y="3185"/>
                </a:lnTo>
                <a:lnTo>
                  <a:pt x="130736" y="2124"/>
                </a:lnTo>
                <a:lnTo>
                  <a:pt x="134783" y="1416"/>
                </a:lnTo>
                <a:lnTo>
                  <a:pt x="138433" y="944"/>
                </a:lnTo>
                <a:lnTo>
                  <a:pt x="141819" y="629"/>
                </a:lnTo>
                <a:lnTo>
                  <a:pt x="145029" y="419"/>
                </a:lnTo>
                <a:lnTo>
                  <a:pt x="151135" y="186"/>
                </a:lnTo>
                <a:lnTo>
                  <a:pt x="159927" y="55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488"/>
          <p:cNvSpPr/>
          <p:nvPr/>
        </p:nvSpPr>
        <p:spPr>
          <a:xfrm>
            <a:off x="6123622" y="1603057"/>
            <a:ext cx="77154" cy="171451"/>
          </a:xfrm>
          <a:custGeom>
            <a:avLst/>
            <a:gdLst/>
            <a:ahLst/>
            <a:cxnLst/>
            <a:rect l="0" t="0" r="0" b="0"/>
            <a:pathLst>
              <a:path w="77154" h="17145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8416" y="10583"/>
                </a:lnTo>
                <a:lnTo>
                  <a:pt x="8468" y="12770"/>
                </a:lnTo>
                <a:lnTo>
                  <a:pt x="9455" y="15181"/>
                </a:lnTo>
                <a:lnTo>
                  <a:pt x="11066" y="17741"/>
                </a:lnTo>
                <a:lnTo>
                  <a:pt x="13092" y="20400"/>
                </a:lnTo>
                <a:lnTo>
                  <a:pt x="14444" y="23125"/>
                </a:lnTo>
                <a:lnTo>
                  <a:pt x="15344" y="25894"/>
                </a:lnTo>
                <a:lnTo>
                  <a:pt x="15945" y="28693"/>
                </a:lnTo>
                <a:lnTo>
                  <a:pt x="17297" y="30558"/>
                </a:lnTo>
                <a:lnTo>
                  <a:pt x="19151" y="31802"/>
                </a:lnTo>
                <a:lnTo>
                  <a:pt x="21340" y="32632"/>
                </a:lnTo>
                <a:lnTo>
                  <a:pt x="23752" y="34137"/>
                </a:lnTo>
                <a:lnTo>
                  <a:pt x="26312" y="36093"/>
                </a:lnTo>
                <a:lnTo>
                  <a:pt x="28971" y="38349"/>
                </a:lnTo>
                <a:lnTo>
                  <a:pt x="30744" y="41759"/>
                </a:lnTo>
                <a:lnTo>
                  <a:pt x="31926" y="45937"/>
                </a:lnTo>
                <a:lnTo>
                  <a:pt x="32714" y="50627"/>
                </a:lnTo>
                <a:lnTo>
                  <a:pt x="33239" y="54706"/>
                </a:lnTo>
                <a:lnTo>
                  <a:pt x="33589" y="58378"/>
                </a:lnTo>
                <a:lnTo>
                  <a:pt x="33823" y="61779"/>
                </a:lnTo>
                <a:lnTo>
                  <a:pt x="34931" y="65951"/>
                </a:lnTo>
                <a:lnTo>
                  <a:pt x="36622" y="70637"/>
                </a:lnTo>
                <a:lnTo>
                  <a:pt x="38703" y="75667"/>
                </a:lnTo>
                <a:lnTo>
                  <a:pt x="40089" y="79972"/>
                </a:lnTo>
                <a:lnTo>
                  <a:pt x="41014" y="83795"/>
                </a:lnTo>
                <a:lnTo>
                  <a:pt x="41630" y="87296"/>
                </a:lnTo>
                <a:lnTo>
                  <a:pt x="42041" y="91535"/>
                </a:lnTo>
                <a:lnTo>
                  <a:pt x="42315" y="96266"/>
                </a:lnTo>
                <a:lnTo>
                  <a:pt x="42497" y="101325"/>
                </a:lnTo>
                <a:lnTo>
                  <a:pt x="43572" y="105650"/>
                </a:lnTo>
                <a:lnTo>
                  <a:pt x="45240" y="109486"/>
                </a:lnTo>
                <a:lnTo>
                  <a:pt x="47305" y="112996"/>
                </a:lnTo>
                <a:lnTo>
                  <a:pt x="48682" y="116288"/>
                </a:lnTo>
                <a:lnTo>
                  <a:pt x="49600" y="119435"/>
                </a:lnTo>
                <a:lnTo>
                  <a:pt x="50211" y="122486"/>
                </a:lnTo>
                <a:lnTo>
                  <a:pt x="51572" y="125472"/>
                </a:lnTo>
                <a:lnTo>
                  <a:pt x="53431" y="128416"/>
                </a:lnTo>
                <a:lnTo>
                  <a:pt x="55624" y="131331"/>
                </a:lnTo>
                <a:lnTo>
                  <a:pt x="57085" y="134226"/>
                </a:lnTo>
                <a:lnTo>
                  <a:pt x="58059" y="137109"/>
                </a:lnTo>
                <a:lnTo>
                  <a:pt x="58708" y="139984"/>
                </a:lnTo>
                <a:lnTo>
                  <a:pt x="60094" y="141900"/>
                </a:lnTo>
                <a:lnTo>
                  <a:pt x="61970" y="143178"/>
                </a:lnTo>
                <a:lnTo>
                  <a:pt x="64173" y="144029"/>
                </a:lnTo>
                <a:lnTo>
                  <a:pt x="65642" y="145549"/>
                </a:lnTo>
                <a:lnTo>
                  <a:pt x="66622" y="147515"/>
                </a:lnTo>
                <a:lnTo>
                  <a:pt x="68193" y="152964"/>
                </a:lnTo>
                <a:lnTo>
                  <a:pt x="69275" y="154364"/>
                </a:lnTo>
                <a:lnTo>
                  <a:pt x="70948" y="156249"/>
                </a:lnTo>
                <a:lnTo>
                  <a:pt x="75927" y="161568"/>
                </a:lnTo>
                <a:lnTo>
                  <a:pt x="76608" y="164836"/>
                </a:lnTo>
                <a:lnTo>
                  <a:pt x="7715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489"/>
          <p:cNvSpPr/>
          <p:nvPr/>
        </p:nvSpPr>
        <p:spPr>
          <a:xfrm>
            <a:off x="6089332" y="1680210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8572"/>
                </a:moveTo>
                <a:lnTo>
                  <a:pt x="70173" y="8572"/>
                </a:lnTo>
                <a:lnTo>
                  <a:pt x="74404" y="7619"/>
                </a:lnTo>
                <a:lnTo>
                  <a:pt x="79131" y="6032"/>
                </a:lnTo>
                <a:lnTo>
                  <a:pt x="84186" y="4021"/>
                </a:lnTo>
                <a:lnTo>
                  <a:pt x="89462" y="2681"/>
                </a:lnTo>
                <a:lnTo>
                  <a:pt x="94883" y="1787"/>
                </a:lnTo>
                <a:lnTo>
                  <a:pt x="100403" y="1191"/>
                </a:lnTo>
                <a:lnTo>
                  <a:pt x="105988" y="794"/>
                </a:lnTo>
                <a:lnTo>
                  <a:pt x="111616" y="529"/>
                </a:lnTo>
                <a:lnTo>
                  <a:pt x="122950" y="235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490"/>
          <p:cNvSpPr/>
          <p:nvPr/>
        </p:nvSpPr>
        <p:spPr>
          <a:xfrm>
            <a:off x="6938364" y="1637378"/>
            <a:ext cx="205387" cy="17115"/>
          </a:xfrm>
          <a:custGeom>
            <a:avLst/>
            <a:gdLst/>
            <a:ahLst/>
            <a:cxnLst/>
            <a:rect l="0" t="0" r="0" b="0"/>
            <a:pathLst>
              <a:path w="205387" h="17115">
                <a:moveTo>
                  <a:pt x="8218" y="17114"/>
                </a:moveTo>
                <a:lnTo>
                  <a:pt x="0" y="17114"/>
                </a:lnTo>
                <a:lnTo>
                  <a:pt x="49929" y="17114"/>
                </a:lnTo>
                <a:lnTo>
                  <a:pt x="55075" y="16161"/>
                </a:lnTo>
                <a:lnTo>
                  <a:pt x="60411" y="14574"/>
                </a:lnTo>
                <a:lnTo>
                  <a:pt x="65874" y="12563"/>
                </a:lnTo>
                <a:lnTo>
                  <a:pt x="71420" y="11223"/>
                </a:lnTo>
                <a:lnTo>
                  <a:pt x="77023" y="10329"/>
                </a:lnTo>
                <a:lnTo>
                  <a:pt x="82664" y="9733"/>
                </a:lnTo>
                <a:lnTo>
                  <a:pt x="88328" y="9336"/>
                </a:lnTo>
                <a:lnTo>
                  <a:pt x="94010" y="9071"/>
                </a:lnTo>
                <a:lnTo>
                  <a:pt x="105402" y="8777"/>
                </a:lnTo>
                <a:lnTo>
                  <a:pt x="133952" y="8573"/>
                </a:lnTo>
                <a:lnTo>
                  <a:pt x="139665" y="7610"/>
                </a:lnTo>
                <a:lnTo>
                  <a:pt x="145380" y="6015"/>
                </a:lnTo>
                <a:lnTo>
                  <a:pt x="151094" y="4000"/>
                </a:lnTo>
                <a:lnTo>
                  <a:pt x="156809" y="2656"/>
                </a:lnTo>
                <a:lnTo>
                  <a:pt x="162524" y="1761"/>
                </a:lnTo>
                <a:lnTo>
                  <a:pt x="168239" y="1163"/>
                </a:lnTo>
                <a:lnTo>
                  <a:pt x="173001" y="765"/>
                </a:lnTo>
                <a:lnTo>
                  <a:pt x="177128" y="500"/>
                </a:lnTo>
                <a:lnTo>
                  <a:pt x="184254" y="205"/>
                </a:lnTo>
                <a:lnTo>
                  <a:pt x="194971" y="0"/>
                </a:lnTo>
                <a:lnTo>
                  <a:pt x="196538" y="942"/>
                </a:lnTo>
                <a:lnTo>
                  <a:pt x="198535" y="2523"/>
                </a:lnTo>
                <a:lnTo>
                  <a:pt x="205386" y="85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491"/>
          <p:cNvSpPr/>
          <p:nvPr/>
        </p:nvSpPr>
        <p:spPr>
          <a:xfrm>
            <a:off x="5172075" y="2280285"/>
            <a:ext cx="728294" cy="25717"/>
          </a:xfrm>
          <a:custGeom>
            <a:avLst/>
            <a:gdLst/>
            <a:ahLst/>
            <a:cxnLst/>
            <a:rect l="0" t="0" r="0" b="0"/>
            <a:pathLst>
              <a:path w="728294" h="25717">
                <a:moveTo>
                  <a:pt x="0" y="17145"/>
                </a:moveTo>
                <a:lnTo>
                  <a:pt x="0" y="21696"/>
                </a:lnTo>
                <a:lnTo>
                  <a:pt x="952" y="23036"/>
                </a:lnTo>
                <a:lnTo>
                  <a:pt x="2540" y="23930"/>
                </a:lnTo>
                <a:lnTo>
                  <a:pt x="4550" y="24525"/>
                </a:lnTo>
                <a:lnTo>
                  <a:pt x="9325" y="25188"/>
                </a:lnTo>
                <a:lnTo>
                  <a:pt x="28323" y="25670"/>
                </a:lnTo>
                <a:lnTo>
                  <a:pt x="70142" y="25716"/>
                </a:lnTo>
                <a:lnTo>
                  <a:pt x="74384" y="24764"/>
                </a:lnTo>
                <a:lnTo>
                  <a:pt x="79117" y="23177"/>
                </a:lnTo>
                <a:lnTo>
                  <a:pt x="84177" y="21166"/>
                </a:lnTo>
                <a:lnTo>
                  <a:pt x="89455" y="19825"/>
                </a:lnTo>
                <a:lnTo>
                  <a:pt x="94879" y="18932"/>
                </a:lnTo>
                <a:lnTo>
                  <a:pt x="100400" y="18336"/>
                </a:lnTo>
                <a:lnTo>
                  <a:pt x="111615" y="17674"/>
                </a:lnTo>
                <a:lnTo>
                  <a:pt x="134336" y="17249"/>
                </a:lnTo>
                <a:lnTo>
                  <a:pt x="261584" y="17145"/>
                </a:lnTo>
                <a:lnTo>
                  <a:pt x="268687" y="16192"/>
                </a:lnTo>
                <a:lnTo>
                  <a:pt x="276280" y="14604"/>
                </a:lnTo>
                <a:lnTo>
                  <a:pt x="284198" y="12594"/>
                </a:lnTo>
                <a:lnTo>
                  <a:pt x="292336" y="11253"/>
                </a:lnTo>
                <a:lnTo>
                  <a:pt x="300618" y="10360"/>
                </a:lnTo>
                <a:lnTo>
                  <a:pt x="308997" y="9764"/>
                </a:lnTo>
                <a:lnTo>
                  <a:pt x="325927" y="9102"/>
                </a:lnTo>
                <a:lnTo>
                  <a:pt x="351523" y="8729"/>
                </a:lnTo>
                <a:lnTo>
                  <a:pt x="411483" y="8581"/>
                </a:lnTo>
                <a:lnTo>
                  <a:pt x="421006" y="7626"/>
                </a:lnTo>
                <a:lnTo>
                  <a:pt x="431166" y="6036"/>
                </a:lnTo>
                <a:lnTo>
                  <a:pt x="441749" y="4024"/>
                </a:lnTo>
                <a:lnTo>
                  <a:pt x="450709" y="2682"/>
                </a:lnTo>
                <a:lnTo>
                  <a:pt x="458587" y="1788"/>
                </a:lnTo>
                <a:lnTo>
                  <a:pt x="465745" y="1192"/>
                </a:lnTo>
                <a:lnTo>
                  <a:pt x="483858" y="530"/>
                </a:lnTo>
                <a:lnTo>
                  <a:pt x="530866" y="69"/>
                </a:lnTo>
                <a:lnTo>
                  <a:pt x="548360" y="31"/>
                </a:lnTo>
                <a:lnTo>
                  <a:pt x="557026" y="973"/>
                </a:lnTo>
                <a:lnTo>
                  <a:pt x="565660" y="2553"/>
                </a:lnTo>
                <a:lnTo>
                  <a:pt x="574274" y="4560"/>
                </a:lnTo>
                <a:lnTo>
                  <a:pt x="581922" y="5897"/>
                </a:lnTo>
                <a:lnTo>
                  <a:pt x="588925" y="6789"/>
                </a:lnTo>
                <a:lnTo>
                  <a:pt x="595500" y="7383"/>
                </a:lnTo>
                <a:lnTo>
                  <a:pt x="610424" y="8044"/>
                </a:lnTo>
                <a:lnTo>
                  <a:pt x="638737" y="8468"/>
                </a:lnTo>
                <a:lnTo>
                  <a:pt x="644900" y="7550"/>
                </a:lnTo>
                <a:lnTo>
                  <a:pt x="650913" y="5986"/>
                </a:lnTo>
                <a:lnTo>
                  <a:pt x="656826" y="3990"/>
                </a:lnTo>
                <a:lnTo>
                  <a:pt x="662675" y="2660"/>
                </a:lnTo>
                <a:lnTo>
                  <a:pt x="668478" y="1773"/>
                </a:lnTo>
                <a:lnTo>
                  <a:pt x="674252" y="1182"/>
                </a:lnTo>
                <a:lnTo>
                  <a:pt x="683207" y="525"/>
                </a:lnTo>
                <a:lnTo>
                  <a:pt x="705637" y="69"/>
                </a:lnTo>
                <a:lnTo>
                  <a:pt x="728293" y="0"/>
                </a:lnTo>
                <a:lnTo>
                  <a:pt x="721249" y="0"/>
                </a:lnTo>
                <a:lnTo>
                  <a:pt x="720862" y="952"/>
                </a:lnTo>
                <a:lnTo>
                  <a:pt x="720605" y="2540"/>
                </a:lnTo>
                <a:lnTo>
                  <a:pt x="720090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492"/>
          <p:cNvSpPr/>
          <p:nvPr/>
        </p:nvSpPr>
        <p:spPr>
          <a:xfrm>
            <a:off x="7855267" y="2306002"/>
            <a:ext cx="865809" cy="60009"/>
          </a:xfrm>
          <a:custGeom>
            <a:avLst/>
            <a:gdLst/>
            <a:ahLst/>
            <a:cxnLst/>
            <a:rect l="0" t="0" r="0" b="0"/>
            <a:pathLst>
              <a:path w="865809" h="60009">
                <a:moveTo>
                  <a:pt x="0" y="0"/>
                </a:moveTo>
                <a:lnTo>
                  <a:pt x="21340" y="0"/>
                </a:lnTo>
                <a:lnTo>
                  <a:pt x="22799" y="953"/>
                </a:lnTo>
                <a:lnTo>
                  <a:pt x="23773" y="2540"/>
                </a:lnTo>
                <a:lnTo>
                  <a:pt x="24421" y="4551"/>
                </a:lnTo>
                <a:lnTo>
                  <a:pt x="25806" y="5891"/>
                </a:lnTo>
                <a:lnTo>
                  <a:pt x="27682" y="6785"/>
                </a:lnTo>
                <a:lnTo>
                  <a:pt x="32305" y="7778"/>
                </a:lnTo>
                <a:lnTo>
                  <a:pt x="45835" y="8468"/>
                </a:lnTo>
                <a:lnTo>
                  <a:pt x="48655" y="9455"/>
                </a:lnTo>
                <a:lnTo>
                  <a:pt x="51486" y="11066"/>
                </a:lnTo>
                <a:lnTo>
                  <a:pt x="54326" y="13092"/>
                </a:lnTo>
                <a:lnTo>
                  <a:pt x="58125" y="14443"/>
                </a:lnTo>
                <a:lnTo>
                  <a:pt x="67426" y="15944"/>
                </a:lnTo>
                <a:lnTo>
                  <a:pt x="92157" y="17075"/>
                </a:lnTo>
                <a:lnTo>
                  <a:pt x="185742" y="17145"/>
                </a:lnTo>
                <a:lnTo>
                  <a:pt x="191455" y="18098"/>
                </a:lnTo>
                <a:lnTo>
                  <a:pt x="197170" y="19685"/>
                </a:lnTo>
                <a:lnTo>
                  <a:pt x="202884" y="21696"/>
                </a:lnTo>
                <a:lnTo>
                  <a:pt x="208599" y="23037"/>
                </a:lnTo>
                <a:lnTo>
                  <a:pt x="220028" y="24526"/>
                </a:lnTo>
                <a:lnTo>
                  <a:pt x="241724" y="25365"/>
                </a:lnTo>
                <a:lnTo>
                  <a:pt x="248780" y="26435"/>
                </a:lnTo>
                <a:lnTo>
                  <a:pt x="255388" y="28101"/>
                </a:lnTo>
                <a:lnTo>
                  <a:pt x="261699" y="30164"/>
                </a:lnTo>
                <a:lnTo>
                  <a:pt x="268764" y="31539"/>
                </a:lnTo>
                <a:lnTo>
                  <a:pt x="284233" y="33068"/>
                </a:lnTo>
                <a:lnTo>
                  <a:pt x="309008" y="33928"/>
                </a:lnTo>
                <a:lnTo>
                  <a:pt x="338997" y="34183"/>
                </a:lnTo>
                <a:lnTo>
                  <a:pt x="348870" y="35171"/>
                </a:lnTo>
                <a:lnTo>
                  <a:pt x="358310" y="36782"/>
                </a:lnTo>
                <a:lnTo>
                  <a:pt x="367461" y="38809"/>
                </a:lnTo>
                <a:lnTo>
                  <a:pt x="375467" y="40160"/>
                </a:lnTo>
                <a:lnTo>
                  <a:pt x="389442" y="41662"/>
                </a:lnTo>
                <a:lnTo>
                  <a:pt x="397740" y="43014"/>
                </a:lnTo>
                <a:lnTo>
                  <a:pt x="407083" y="44869"/>
                </a:lnTo>
                <a:lnTo>
                  <a:pt x="417121" y="47058"/>
                </a:lnTo>
                <a:lnTo>
                  <a:pt x="426671" y="48517"/>
                </a:lnTo>
                <a:lnTo>
                  <a:pt x="444902" y="50138"/>
                </a:lnTo>
                <a:lnTo>
                  <a:pt x="471230" y="51051"/>
                </a:lnTo>
                <a:lnTo>
                  <a:pt x="522901" y="51401"/>
                </a:lnTo>
                <a:lnTo>
                  <a:pt x="532433" y="52365"/>
                </a:lnTo>
                <a:lnTo>
                  <a:pt x="542598" y="53960"/>
                </a:lnTo>
                <a:lnTo>
                  <a:pt x="553185" y="55976"/>
                </a:lnTo>
                <a:lnTo>
                  <a:pt x="563100" y="57320"/>
                </a:lnTo>
                <a:lnTo>
                  <a:pt x="581736" y="58813"/>
                </a:lnTo>
                <a:lnTo>
                  <a:pt x="602084" y="59477"/>
                </a:lnTo>
                <a:lnTo>
                  <a:pt x="666291" y="59961"/>
                </a:lnTo>
                <a:lnTo>
                  <a:pt x="837127" y="60008"/>
                </a:lnTo>
                <a:lnTo>
                  <a:pt x="841929" y="59055"/>
                </a:lnTo>
                <a:lnTo>
                  <a:pt x="846084" y="57468"/>
                </a:lnTo>
                <a:lnTo>
                  <a:pt x="849807" y="55457"/>
                </a:lnTo>
                <a:lnTo>
                  <a:pt x="853240" y="54116"/>
                </a:lnTo>
                <a:lnTo>
                  <a:pt x="859595" y="52627"/>
                </a:lnTo>
                <a:lnTo>
                  <a:pt x="865808" y="51438"/>
                </a:lnTo>
                <a:lnTo>
                  <a:pt x="857250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493"/>
          <p:cNvSpPr/>
          <p:nvPr/>
        </p:nvSpPr>
        <p:spPr>
          <a:xfrm>
            <a:off x="5394959" y="2940367"/>
            <a:ext cx="282894" cy="34291"/>
          </a:xfrm>
          <a:custGeom>
            <a:avLst/>
            <a:gdLst/>
            <a:ahLst/>
            <a:cxnLst/>
            <a:rect l="0" t="0" r="0" b="0"/>
            <a:pathLst>
              <a:path w="282894" h="34291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5601" y="8220"/>
                </a:lnTo>
                <a:lnTo>
                  <a:pt x="21539" y="8415"/>
                </a:lnTo>
                <a:lnTo>
                  <a:pt x="36323" y="8542"/>
                </a:lnTo>
                <a:lnTo>
                  <a:pt x="39455" y="9504"/>
                </a:lnTo>
                <a:lnTo>
                  <a:pt x="42496" y="11099"/>
                </a:lnTo>
                <a:lnTo>
                  <a:pt x="45476" y="13114"/>
                </a:lnTo>
                <a:lnTo>
                  <a:pt x="48415" y="14458"/>
                </a:lnTo>
                <a:lnTo>
                  <a:pt x="51327" y="15353"/>
                </a:lnTo>
                <a:lnTo>
                  <a:pt x="58055" y="16349"/>
                </a:lnTo>
                <a:lnTo>
                  <a:pt x="62516" y="16614"/>
                </a:lnTo>
                <a:lnTo>
                  <a:pt x="71600" y="16909"/>
                </a:lnTo>
                <a:lnTo>
                  <a:pt x="85193" y="17098"/>
                </a:lnTo>
                <a:lnTo>
                  <a:pt x="101601" y="17136"/>
                </a:lnTo>
                <a:lnTo>
                  <a:pt x="106787" y="16187"/>
                </a:lnTo>
                <a:lnTo>
                  <a:pt x="112149" y="14601"/>
                </a:lnTo>
                <a:lnTo>
                  <a:pt x="117628" y="12591"/>
                </a:lnTo>
                <a:lnTo>
                  <a:pt x="123187" y="12205"/>
                </a:lnTo>
                <a:lnTo>
                  <a:pt x="128797" y="12899"/>
                </a:lnTo>
                <a:lnTo>
                  <a:pt x="134443" y="14314"/>
                </a:lnTo>
                <a:lnTo>
                  <a:pt x="140111" y="15258"/>
                </a:lnTo>
                <a:lnTo>
                  <a:pt x="145795" y="15887"/>
                </a:lnTo>
                <a:lnTo>
                  <a:pt x="151490" y="16306"/>
                </a:lnTo>
                <a:lnTo>
                  <a:pt x="157190" y="16586"/>
                </a:lnTo>
                <a:lnTo>
                  <a:pt x="168605" y="16897"/>
                </a:lnTo>
                <a:lnTo>
                  <a:pt x="220875" y="17142"/>
                </a:lnTo>
                <a:lnTo>
                  <a:pt x="252264" y="17145"/>
                </a:lnTo>
                <a:lnTo>
                  <a:pt x="254854" y="18098"/>
                </a:lnTo>
                <a:lnTo>
                  <a:pt x="257533" y="19685"/>
                </a:lnTo>
                <a:lnTo>
                  <a:pt x="260271" y="21696"/>
                </a:lnTo>
                <a:lnTo>
                  <a:pt x="263049" y="23037"/>
                </a:lnTo>
                <a:lnTo>
                  <a:pt x="265853" y="23930"/>
                </a:lnTo>
                <a:lnTo>
                  <a:pt x="271510" y="24923"/>
                </a:lnTo>
                <a:lnTo>
                  <a:pt x="279097" y="25482"/>
                </a:lnTo>
                <a:lnTo>
                  <a:pt x="282745" y="25708"/>
                </a:lnTo>
                <a:lnTo>
                  <a:pt x="282794" y="26664"/>
                </a:lnTo>
                <a:lnTo>
                  <a:pt x="282893" y="342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494"/>
          <p:cNvSpPr/>
          <p:nvPr/>
        </p:nvSpPr>
        <p:spPr>
          <a:xfrm>
            <a:off x="5806471" y="2760345"/>
            <a:ext cx="255441" cy="342901"/>
          </a:xfrm>
          <a:custGeom>
            <a:avLst/>
            <a:gdLst/>
            <a:ahLst/>
            <a:cxnLst/>
            <a:rect l="0" t="0" r="0" b="0"/>
            <a:pathLst>
              <a:path w="255441" h="342901">
                <a:moveTo>
                  <a:pt x="68549" y="0"/>
                </a:moveTo>
                <a:lnTo>
                  <a:pt x="76768" y="0"/>
                </a:lnTo>
                <a:lnTo>
                  <a:pt x="69709" y="7380"/>
                </a:lnTo>
                <a:lnTo>
                  <a:pt x="64342" y="12770"/>
                </a:lnTo>
                <a:lnTo>
                  <a:pt x="62887" y="15181"/>
                </a:lnTo>
                <a:lnTo>
                  <a:pt x="59886" y="23125"/>
                </a:lnTo>
                <a:lnTo>
                  <a:pt x="53387" y="31510"/>
                </a:lnTo>
                <a:lnTo>
                  <a:pt x="45430" y="40028"/>
                </a:lnTo>
                <a:lnTo>
                  <a:pt x="31367" y="54295"/>
                </a:lnTo>
                <a:lnTo>
                  <a:pt x="29473" y="58104"/>
                </a:lnTo>
                <a:lnTo>
                  <a:pt x="27369" y="67416"/>
                </a:lnTo>
                <a:lnTo>
                  <a:pt x="23894" y="75365"/>
                </a:lnTo>
                <a:lnTo>
                  <a:pt x="20127" y="82073"/>
                </a:lnTo>
                <a:lnTo>
                  <a:pt x="17054" y="92157"/>
                </a:lnTo>
                <a:lnTo>
                  <a:pt x="12960" y="101601"/>
                </a:lnTo>
                <a:lnTo>
                  <a:pt x="10505" y="109608"/>
                </a:lnTo>
                <a:lnTo>
                  <a:pt x="9414" y="117295"/>
                </a:lnTo>
                <a:lnTo>
                  <a:pt x="8929" y="127061"/>
                </a:lnTo>
                <a:lnTo>
                  <a:pt x="8656" y="138718"/>
                </a:lnTo>
                <a:lnTo>
                  <a:pt x="6052" y="147695"/>
                </a:lnTo>
                <a:lnTo>
                  <a:pt x="2672" y="157082"/>
                </a:lnTo>
                <a:lnTo>
                  <a:pt x="1171" y="164429"/>
                </a:lnTo>
                <a:lnTo>
                  <a:pt x="503" y="173409"/>
                </a:lnTo>
                <a:lnTo>
                  <a:pt x="206" y="182798"/>
                </a:lnTo>
                <a:lnTo>
                  <a:pt x="39" y="194391"/>
                </a:lnTo>
                <a:lnTo>
                  <a:pt x="0" y="204188"/>
                </a:lnTo>
                <a:lnTo>
                  <a:pt x="942" y="208516"/>
                </a:lnTo>
                <a:lnTo>
                  <a:pt x="4528" y="215863"/>
                </a:lnTo>
                <a:lnTo>
                  <a:pt x="6758" y="224844"/>
                </a:lnTo>
                <a:lnTo>
                  <a:pt x="7748" y="235186"/>
                </a:lnTo>
                <a:lnTo>
                  <a:pt x="8012" y="240610"/>
                </a:lnTo>
                <a:lnTo>
                  <a:pt x="8189" y="246132"/>
                </a:lnTo>
                <a:lnTo>
                  <a:pt x="9259" y="250765"/>
                </a:lnTo>
                <a:lnTo>
                  <a:pt x="12987" y="258453"/>
                </a:lnTo>
                <a:lnTo>
                  <a:pt x="17820" y="267585"/>
                </a:lnTo>
                <a:lnTo>
                  <a:pt x="22190" y="277042"/>
                </a:lnTo>
                <a:lnTo>
                  <a:pt x="24133" y="284419"/>
                </a:lnTo>
                <a:lnTo>
                  <a:pt x="26555" y="287720"/>
                </a:lnTo>
                <a:lnTo>
                  <a:pt x="34327" y="293928"/>
                </a:lnTo>
                <a:lnTo>
                  <a:pt x="41591" y="299862"/>
                </a:lnTo>
                <a:lnTo>
                  <a:pt x="47995" y="305674"/>
                </a:lnTo>
                <a:lnTo>
                  <a:pt x="54016" y="311433"/>
                </a:lnTo>
                <a:lnTo>
                  <a:pt x="57908" y="314302"/>
                </a:lnTo>
                <a:lnTo>
                  <a:pt x="62407" y="317167"/>
                </a:lnTo>
                <a:lnTo>
                  <a:pt x="67311" y="320029"/>
                </a:lnTo>
                <a:lnTo>
                  <a:pt x="72486" y="322890"/>
                </a:lnTo>
                <a:lnTo>
                  <a:pt x="83317" y="328609"/>
                </a:lnTo>
                <a:lnTo>
                  <a:pt x="87919" y="330515"/>
                </a:lnTo>
                <a:lnTo>
                  <a:pt x="95573" y="332633"/>
                </a:lnTo>
                <a:lnTo>
                  <a:pt x="99899" y="333198"/>
                </a:lnTo>
                <a:lnTo>
                  <a:pt x="104689" y="333574"/>
                </a:lnTo>
                <a:lnTo>
                  <a:pt x="109788" y="333825"/>
                </a:lnTo>
                <a:lnTo>
                  <a:pt x="120532" y="334104"/>
                </a:lnTo>
                <a:lnTo>
                  <a:pt x="142952" y="334283"/>
                </a:lnTo>
                <a:lnTo>
                  <a:pt x="148631" y="333345"/>
                </a:lnTo>
                <a:lnTo>
                  <a:pt x="154322" y="331768"/>
                </a:lnTo>
                <a:lnTo>
                  <a:pt x="160021" y="329763"/>
                </a:lnTo>
                <a:lnTo>
                  <a:pt x="164773" y="327474"/>
                </a:lnTo>
                <a:lnTo>
                  <a:pt x="176964" y="319702"/>
                </a:lnTo>
                <a:lnTo>
                  <a:pt x="181783" y="316957"/>
                </a:lnTo>
                <a:lnTo>
                  <a:pt x="186901" y="314175"/>
                </a:lnTo>
                <a:lnTo>
                  <a:pt x="191265" y="312320"/>
                </a:lnTo>
                <a:lnTo>
                  <a:pt x="198654" y="310259"/>
                </a:lnTo>
                <a:lnTo>
                  <a:pt x="202911" y="307804"/>
                </a:lnTo>
                <a:lnTo>
                  <a:pt x="207653" y="304263"/>
                </a:lnTo>
                <a:lnTo>
                  <a:pt x="212720" y="299997"/>
                </a:lnTo>
                <a:lnTo>
                  <a:pt x="217050" y="296200"/>
                </a:lnTo>
                <a:lnTo>
                  <a:pt x="224402" y="289442"/>
                </a:lnTo>
                <a:lnTo>
                  <a:pt x="230844" y="280723"/>
                </a:lnTo>
                <a:lnTo>
                  <a:pt x="236883" y="271451"/>
                </a:lnTo>
                <a:lnTo>
                  <a:pt x="242741" y="264154"/>
                </a:lnTo>
                <a:lnTo>
                  <a:pt x="248520" y="255197"/>
                </a:lnTo>
                <a:lnTo>
                  <a:pt x="253311" y="245818"/>
                </a:lnTo>
                <a:lnTo>
                  <a:pt x="255440" y="238475"/>
                </a:lnTo>
                <a:lnTo>
                  <a:pt x="255055" y="235183"/>
                </a:lnTo>
                <a:lnTo>
                  <a:pt x="253847" y="232036"/>
                </a:lnTo>
                <a:lnTo>
                  <a:pt x="252088" y="228986"/>
                </a:lnTo>
                <a:lnTo>
                  <a:pt x="250134" y="223056"/>
                </a:lnTo>
                <a:lnTo>
                  <a:pt x="249613" y="220142"/>
                </a:lnTo>
                <a:lnTo>
                  <a:pt x="246494" y="214363"/>
                </a:lnTo>
                <a:lnTo>
                  <a:pt x="244329" y="211488"/>
                </a:lnTo>
                <a:lnTo>
                  <a:pt x="241923" y="205755"/>
                </a:lnTo>
                <a:lnTo>
                  <a:pt x="241281" y="202892"/>
                </a:lnTo>
                <a:lnTo>
                  <a:pt x="239901" y="200984"/>
                </a:lnTo>
                <a:lnTo>
                  <a:pt x="238029" y="199711"/>
                </a:lnTo>
                <a:lnTo>
                  <a:pt x="235828" y="198863"/>
                </a:lnTo>
                <a:lnTo>
                  <a:pt x="228180" y="193119"/>
                </a:lnTo>
                <a:lnTo>
                  <a:pt x="224499" y="191611"/>
                </a:lnTo>
                <a:lnTo>
                  <a:pt x="220140" y="190605"/>
                </a:lnTo>
                <a:lnTo>
                  <a:pt x="215330" y="189935"/>
                </a:lnTo>
                <a:lnTo>
                  <a:pt x="207444" y="189191"/>
                </a:lnTo>
                <a:lnTo>
                  <a:pt x="199813" y="188859"/>
                </a:lnTo>
                <a:lnTo>
                  <a:pt x="178426" y="188629"/>
                </a:lnTo>
                <a:lnTo>
                  <a:pt x="174186" y="189570"/>
                </a:lnTo>
                <a:lnTo>
                  <a:pt x="169453" y="191150"/>
                </a:lnTo>
                <a:lnTo>
                  <a:pt x="164394" y="193156"/>
                </a:lnTo>
                <a:lnTo>
                  <a:pt x="160068" y="194493"/>
                </a:lnTo>
                <a:lnTo>
                  <a:pt x="152722" y="195979"/>
                </a:lnTo>
                <a:lnTo>
                  <a:pt x="148476" y="197327"/>
                </a:lnTo>
                <a:lnTo>
                  <a:pt x="143741" y="199179"/>
                </a:lnTo>
                <a:lnTo>
                  <a:pt x="138679" y="201366"/>
                </a:lnTo>
                <a:lnTo>
                  <a:pt x="134352" y="203776"/>
                </a:lnTo>
                <a:lnTo>
                  <a:pt x="127005" y="208995"/>
                </a:lnTo>
                <a:lnTo>
                  <a:pt x="120564" y="214489"/>
                </a:lnTo>
                <a:lnTo>
                  <a:pt x="113574" y="221058"/>
                </a:lnTo>
                <a:lnTo>
                  <a:pt x="104118" y="230328"/>
                </a:lnTo>
                <a:lnTo>
                  <a:pt x="98644" y="238258"/>
                </a:lnTo>
                <a:lnTo>
                  <a:pt x="96212" y="244957"/>
                </a:lnTo>
                <a:lnTo>
                  <a:pt x="95131" y="251110"/>
                </a:lnTo>
                <a:lnTo>
                  <a:pt x="93890" y="254084"/>
                </a:lnTo>
                <a:lnTo>
                  <a:pt x="88545" y="262820"/>
                </a:lnTo>
                <a:lnTo>
                  <a:pt x="86961" y="268574"/>
                </a:lnTo>
                <a:lnTo>
                  <a:pt x="86069" y="277168"/>
                </a:lnTo>
                <a:lnTo>
                  <a:pt x="86896" y="280028"/>
                </a:lnTo>
                <a:lnTo>
                  <a:pt x="91659" y="288605"/>
                </a:lnTo>
                <a:lnTo>
                  <a:pt x="93108" y="294321"/>
                </a:lnTo>
                <a:lnTo>
                  <a:pt x="93923" y="302894"/>
                </a:lnTo>
                <a:lnTo>
                  <a:pt x="94990" y="305752"/>
                </a:lnTo>
                <a:lnTo>
                  <a:pt x="101617" y="315489"/>
                </a:lnTo>
                <a:lnTo>
                  <a:pt x="107027" y="321231"/>
                </a:lnTo>
                <a:lnTo>
                  <a:pt x="109441" y="322739"/>
                </a:lnTo>
                <a:lnTo>
                  <a:pt x="117389" y="325814"/>
                </a:lnTo>
                <a:lnTo>
                  <a:pt x="122958" y="329908"/>
                </a:lnTo>
                <a:lnTo>
                  <a:pt x="125776" y="331381"/>
                </a:lnTo>
                <a:lnTo>
                  <a:pt x="131448" y="333018"/>
                </a:lnTo>
                <a:lnTo>
                  <a:pt x="137144" y="333745"/>
                </a:lnTo>
                <a:lnTo>
                  <a:pt x="139996" y="333939"/>
                </a:lnTo>
                <a:lnTo>
                  <a:pt x="142851" y="335021"/>
                </a:lnTo>
                <a:lnTo>
                  <a:pt x="150465" y="340142"/>
                </a:lnTo>
                <a:lnTo>
                  <a:pt x="154274" y="3429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495"/>
          <p:cNvSpPr/>
          <p:nvPr/>
        </p:nvSpPr>
        <p:spPr>
          <a:xfrm>
            <a:off x="6140767" y="2888933"/>
            <a:ext cx="231412" cy="342852"/>
          </a:xfrm>
          <a:custGeom>
            <a:avLst/>
            <a:gdLst/>
            <a:ahLst/>
            <a:cxnLst/>
            <a:rect l="0" t="0" r="0" b="0"/>
            <a:pathLst>
              <a:path w="231412" h="342852">
                <a:moveTo>
                  <a:pt x="0" y="34289"/>
                </a:moveTo>
                <a:lnTo>
                  <a:pt x="0" y="26908"/>
                </a:lnTo>
                <a:lnTo>
                  <a:pt x="0" y="78828"/>
                </a:lnTo>
                <a:lnTo>
                  <a:pt x="2540" y="87739"/>
                </a:lnTo>
                <a:lnTo>
                  <a:pt x="5891" y="97097"/>
                </a:lnTo>
                <a:lnTo>
                  <a:pt x="7381" y="104431"/>
                </a:lnTo>
                <a:lnTo>
                  <a:pt x="10583" y="110866"/>
                </a:lnTo>
                <a:lnTo>
                  <a:pt x="12770" y="113915"/>
                </a:lnTo>
                <a:lnTo>
                  <a:pt x="15201" y="119844"/>
                </a:lnTo>
                <a:lnTo>
                  <a:pt x="15849" y="122758"/>
                </a:lnTo>
                <a:lnTo>
                  <a:pt x="19109" y="128536"/>
                </a:lnTo>
                <a:lnTo>
                  <a:pt x="21312" y="131410"/>
                </a:lnTo>
                <a:lnTo>
                  <a:pt x="23733" y="133327"/>
                </a:lnTo>
                <a:lnTo>
                  <a:pt x="26299" y="134604"/>
                </a:lnTo>
                <a:lnTo>
                  <a:pt x="28963" y="135456"/>
                </a:lnTo>
                <a:lnTo>
                  <a:pt x="34463" y="138942"/>
                </a:lnTo>
                <a:lnTo>
                  <a:pt x="37262" y="141205"/>
                </a:lnTo>
                <a:lnTo>
                  <a:pt x="40082" y="142714"/>
                </a:lnTo>
                <a:lnTo>
                  <a:pt x="45754" y="144390"/>
                </a:lnTo>
                <a:lnTo>
                  <a:pt x="51450" y="145136"/>
                </a:lnTo>
                <a:lnTo>
                  <a:pt x="57157" y="145467"/>
                </a:lnTo>
                <a:lnTo>
                  <a:pt x="62868" y="145614"/>
                </a:lnTo>
                <a:lnTo>
                  <a:pt x="71438" y="145697"/>
                </a:lnTo>
                <a:lnTo>
                  <a:pt x="74296" y="144756"/>
                </a:lnTo>
                <a:lnTo>
                  <a:pt x="80011" y="141170"/>
                </a:lnTo>
                <a:lnTo>
                  <a:pt x="83820" y="138881"/>
                </a:lnTo>
                <a:lnTo>
                  <a:pt x="88265" y="136402"/>
                </a:lnTo>
                <a:lnTo>
                  <a:pt x="93134" y="133797"/>
                </a:lnTo>
                <a:lnTo>
                  <a:pt x="96379" y="131107"/>
                </a:lnTo>
                <a:lnTo>
                  <a:pt x="98543" y="128362"/>
                </a:lnTo>
                <a:lnTo>
                  <a:pt x="99985" y="125580"/>
                </a:lnTo>
                <a:lnTo>
                  <a:pt x="106668" y="119948"/>
                </a:lnTo>
                <a:lnTo>
                  <a:pt x="111117" y="117112"/>
                </a:lnTo>
                <a:lnTo>
                  <a:pt x="115036" y="114270"/>
                </a:lnTo>
                <a:lnTo>
                  <a:pt x="121929" y="108571"/>
                </a:lnTo>
                <a:lnTo>
                  <a:pt x="124149" y="104765"/>
                </a:lnTo>
                <a:lnTo>
                  <a:pt x="126614" y="95457"/>
                </a:lnTo>
                <a:lnTo>
                  <a:pt x="130251" y="87510"/>
                </a:lnTo>
                <a:lnTo>
                  <a:pt x="135042" y="79850"/>
                </a:lnTo>
                <a:lnTo>
                  <a:pt x="140346" y="70096"/>
                </a:lnTo>
                <a:lnTo>
                  <a:pt x="143339" y="61951"/>
                </a:lnTo>
                <a:lnTo>
                  <a:pt x="144669" y="54203"/>
                </a:lnTo>
                <a:lnTo>
                  <a:pt x="145260" y="44410"/>
                </a:lnTo>
                <a:lnTo>
                  <a:pt x="144465" y="40084"/>
                </a:lnTo>
                <a:lnTo>
                  <a:pt x="139748" y="29445"/>
                </a:lnTo>
                <a:lnTo>
                  <a:pt x="138310" y="23246"/>
                </a:lnTo>
                <a:lnTo>
                  <a:pt x="135132" y="17316"/>
                </a:lnTo>
                <a:lnTo>
                  <a:pt x="132950" y="14401"/>
                </a:lnTo>
                <a:lnTo>
                  <a:pt x="130526" y="8623"/>
                </a:lnTo>
                <a:lnTo>
                  <a:pt x="128589" y="3"/>
                </a:lnTo>
                <a:lnTo>
                  <a:pt x="128588" y="0"/>
                </a:lnTo>
                <a:lnTo>
                  <a:pt x="140519" y="11931"/>
                </a:lnTo>
                <a:lnTo>
                  <a:pt x="142257" y="14621"/>
                </a:lnTo>
                <a:lnTo>
                  <a:pt x="145655" y="22958"/>
                </a:lnTo>
                <a:lnTo>
                  <a:pt x="149826" y="28618"/>
                </a:lnTo>
                <a:lnTo>
                  <a:pt x="151319" y="32414"/>
                </a:lnTo>
                <a:lnTo>
                  <a:pt x="152978" y="41710"/>
                </a:lnTo>
                <a:lnTo>
                  <a:pt x="156255" y="49652"/>
                </a:lnTo>
                <a:lnTo>
                  <a:pt x="160887" y="57310"/>
                </a:lnTo>
                <a:lnTo>
                  <a:pt x="166120" y="67063"/>
                </a:lnTo>
                <a:lnTo>
                  <a:pt x="171621" y="75208"/>
                </a:lnTo>
                <a:lnTo>
                  <a:pt x="177241" y="82955"/>
                </a:lnTo>
                <a:lnTo>
                  <a:pt x="182914" y="92748"/>
                </a:lnTo>
                <a:lnTo>
                  <a:pt x="188610" y="103451"/>
                </a:lnTo>
                <a:lnTo>
                  <a:pt x="191462" y="108972"/>
                </a:lnTo>
                <a:lnTo>
                  <a:pt x="195269" y="114558"/>
                </a:lnTo>
                <a:lnTo>
                  <a:pt x="199712" y="120187"/>
                </a:lnTo>
                <a:lnTo>
                  <a:pt x="204579" y="125844"/>
                </a:lnTo>
                <a:lnTo>
                  <a:pt x="208776" y="130568"/>
                </a:lnTo>
                <a:lnTo>
                  <a:pt x="215979" y="138357"/>
                </a:lnTo>
                <a:lnTo>
                  <a:pt x="222356" y="147534"/>
                </a:lnTo>
                <a:lnTo>
                  <a:pt x="225390" y="152648"/>
                </a:lnTo>
                <a:lnTo>
                  <a:pt x="227412" y="158915"/>
                </a:lnTo>
                <a:lnTo>
                  <a:pt x="228761" y="165951"/>
                </a:lnTo>
                <a:lnTo>
                  <a:pt x="229660" y="173499"/>
                </a:lnTo>
                <a:lnTo>
                  <a:pt x="230260" y="180435"/>
                </a:lnTo>
                <a:lnTo>
                  <a:pt x="230659" y="186965"/>
                </a:lnTo>
                <a:lnTo>
                  <a:pt x="231102" y="199300"/>
                </a:lnTo>
                <a:lnTo>
                  <a:pt x="231387" y="222741"/>
                </a:lnTo>
                <a:lnTo>
                  <a:pt x="231411" y="228504"/>
                </a:lnTo>
                <a:lnTo>
                  <a:pt x="230474" y="234250"/>
                </a:lnTo>
                <a:lnTo>
                  <a:pt x="228897" y="239987"/>
                </a:lnTo>
                <a:lnTo>
                  <a:pt x="226893" y="245716"/>
                </a:lnTo>
                <a:lnTo>
                  <a:pt x="224604" y="251440"/>
                </a:lnTo>
                <a:lnTo>
                  <a:pt x="222126" y="257161"/>
                </a:lnTo>
                <a:lnTo>
                  <a:pt x="216833" y="268598"/>
                </a:lnTo>
                <a:lnTo>
                  <a:pt x="211306" y="280032"/>
                </a:lnTo>
                <a:lnTo>
                  <a:pt x="207545" y="285747"/>
                </a:lnTo>
                <a:lnTo>
                  <a:pt x="203133" y="291463"/>
                </a:lnTo>
                <a:lnTo>
                  <a:pt x="198288" y="297178"/>
                </a:lnTo>
                <a:lnTo>
                  <a:pt x="194104" y="302894"/>
                </a:lnTo>
                <a:lnTo>
                  <a:pt x="190363" y="308609"/>
                </a:lnTo>
                <a:lnTo>
                  <a:pt x="186916" y="314324"/>
                </a:lnTo>
                <a:lnTo>
                  <a:pt x="182714" y="319086"/>
                </a:lnTo>
                <a:lnTo>
                  <a:pt x="178006" y="323214"/>
                </a:lnTo>
                <a:lnTo>
                  <a:pt x="172964" y="326918"/>
                </a:lnTo>
                <a:lnTo>
                  <a:pt x="167696" y="330340"/>
                </a:lnTo>
                <a:lnTo>
                  <a:pt x="162280" y="333574"/>
                </a:lnTo>
                <a:lnTo>
                  <a:pt x="156765" y="336682"/>
                </a:lnTo>
                <a:lnTo>
                  <a:pt x="151183" y="338755"/>
                </a:lnTo>
                <a:lnTo>
                  <a:pt x="145556" y="340136"/>
                </a:lnTo>
                <a:lnTo>
                  <a:pt x="139900" y="341057"/>
                </a:lnTo>
                <a:lnTo>
                  <a:pt x="135177" y="341671"/>
                </a:lnTo>
                <a:lnTo>
                  <a:pt x="131075" y="342081"/>
                </a:lnTo>
                <a:lnTo>
                  <a:pt x="127389" y="342353"/>
                </a:lnTo>
                <a:lnTo>
                  <a:pt x="123026" y="342535"/>
                </a:lnTo>
                <a:lnTo>
                  <a:pt x="108736" y="342791"/>
                </a:lnTo>
                <a:lnTo>
                  <a:pt x="101350" y="342851"/>
                </a:lnTo>
                <a:lnTo>
                  <a:pt x="98046" y="341915"/>
                </a:lnTo>
                <a:lnTo>
                  <a:pt x="91836" y="338334"/>
                </a:lnTo>
                <a:lnTo>
                  <a:pt x="85901" y="336108"/>
                </a:lnTo>
                <a:lnTo>
                  <a:pt x="82985" y="335514"/>
                </a:lnTo>
                <a:lnTo>
                  <a:pt x="77205" y="332314"/>
                </a:lnTo>
                <a:lnTo>
                  <a:pt x="74330" y="330128"/>
                </a:lnTo>
                <a:lnTo>
                  <a:pt x="72413" y="327717"/>
                </a:lnTo>
                <a:lnTo>
                  <a:pt x="71136" y="325158"/>
                </a:lnTo>
                <a:lnTo>
                  <a:pt x="70284" y="322499"/>
                </a:lnTo>
                <a:lnTo>
                  <a:pt x="68764" y="320727"/>
                </a:lnTo>
                <a:lnTo>
                  <a:pt x="66797" y="319545"/>
                </a:lnTo>
                <a:lnTo>
                  <a:pt x="60008" y="3171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496"/>
          <p:cNvSpPr/>
          <p:nvPr/>
        </p:nvSpPr>
        <p:spPr>
          <a:xfrm>
            <a:off x="5266372" y="1620564"/>
            <a:ext cx="222886" cy="25357"/>
          </a:xfrm>
          <a:custGeom>
            <a:avLst/>
            <a:gdLst/>
            <a:ahLst/>
            <a:cxnLst/>
            <a:rect l="0" t="0" r="0" b="0"/>
            <a:pathLst>
              <a:path w="222886" h="25357">
                <a:moveTo>
                  <a:pt x="0" y="25356"/>
                </a:moveTo>
                <a:lnTo>
                  <a:pt x="0" y="17136"/>
                </a:lnTo>
                <a:lnTo>
                  <a:pt x="6785" y="16830"/>
                </a:lnTo>
                <a:lnTo>
                  <a:pt x="13122" y="16783"/>
                </a:lnTo>
                <a:lnTo>
                  <a:pt x="91837" y="16783"/>
                </a:lnTo>
                <a:lnTo>
                  <a:pt x="97420" y="15831"/>
                </a:lnTo>
                <a:lnTo>
                  <a:pt x="103047" y="14243"/>
                </a:lnTo>
                <a:lnTo>
                  <a:pt x="108703" y="12232"/>
                </a:lnTo>
                <a:lnTo>
                  <a:pt x="114379" y="10892"/>
                </a:lnTo>
                <a:lnTo>
                  <a:pt x="120067" y="9998"/>
                </a:lnTo>
                <a:lnTo>
                  <a:pt x="125765" y="9402"/>
                </a:lnTo>
                <a:lnTo>
                  <a:pt x="131468" y="9005"/>
                </a:lnTo>
                <a:lnTo>
                  <a:pt x="137176" y="8740"/>
                </a:lnTo>
                <a:lnTo>
                  <a:pt x="142886" y="8564"/>
                </a:lnTo>
                <a:lnTo>
                  <a:pt x="148597" y="7493"/>
                </a:lnTo>
                <a:lnTo>
                  <a:pt x="154310" y="5828"/>
                </a:lnTo>
                <a:lnTo>
                  <a:pt x="160023" y="3764"/>
                </a:lnTo>
                <a:lnTo>
                  <a:pt x="165737" y="2389"/>
                </a:lnTo>
                <a:lnTo>
                  <a:pt x="171451" y="1472"/>
                </a:lnTo>
                <a:lnTo>
                  <a:pt x="177166" y="861"/>
                </a:lnTo>
                <a:lnTo>
                  <a:pt x="181928" y="453"/>
                </a:lnTo>
                <a:lnTo>
                  <a:pt x="186055" y="181"/>
                </a:lnTo>
                <a:lnTo>
                  <a:pt x="189760" y="0"/>
                </a:lnTo>
                <a:lnTo>
                  <a:pt x="194134" y="832"/>
                </a:lnTo>
                <a:lnTo>
                  <a:pt x="198956" y="2339"/>
                </a:lnTo>
                <a:lnTo>
                  <a:pt x="211279" y="7051"/>
                </a:lnTo>
                <a:lnTo>
                  <a:pt x="215505" y="7695"/>
                </a:lnTo>
                <a:lnTo>
                  <a:pt x="217964" y="7867"/>
                </a:lnTo>
                <a:lnTo>
                  <a:pt x="219604" y="8934"/>
                </a:lnTo>
                <a:lnTo>
                  <a:pt x="220698" y="10598"/>
                </a:lnTo>
                <a:lnTo>
                  <a:pt x="222885" y="167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497"/>
          <p:cNvSpPr/>
          <p:nvPr/>
        </p:nvSpPr>
        <p:spPr>
          <a:xfrm>
            <a:off x="7975292" y="1500187"/>
            <a:ext cx="85716" cy="265749"/>
          </a:xfrm>
          <a:custGeom>
            <a:avLst/>
            <a:gdLst/>
            <a:ahLst/>
            <a:cxnLst/>
            <a:rect l="0" t="0" r="0" b="0"/>
            <a:pathLst>
              <a:path w="85716" h="265749">
                <a:moveTo>
                  <a:pt x="8563" y="8573"/>
                </a:moveTo>
                <a:lnTo>
                  <a:pt x="8563" y="31"/>
                </a:lnTo>
                <a:lnTo>
                  <a:pt x="94" y="0"/>
                </a:lnTo>
                <a:lnTo>
                  <a:pt x="11" y="6844"/>
                </a:lnTo>
                <a:lnTo>
                  <a:pt x="0" y="11932"/>
                </a:lnTo>
                <a:lnTo>
                  <a:pt x="949" y="13670"/>
                </a:lnTo>
                <a:lnTo>
                  <a:pt x="2534" y="14828"/>
                </a:lnTo>
                <a:lnTo>
                  <a:pt x="4543" y="15600"/>
                </a:lnTo>
                <a:lnTo>
                  <a:pt x="5884" y="17068"/>
                </a:lnTo>
                <a:lnTo>
                  <a:pt x="6776" y="18999"/>
                </a:lnTo>
                <a:lnTo>
                  <a:pt x="7769" y="23684"/>
                </a:lnTo>
                <a:lnTo>
                  <a:pt x="8210" y="28941"/>
                </a:lnTo>
                <a:lnTo>
                  <a:pt x="9279" y="31677"/>
                </a:lnTo>
                <a:lnTo>
                  <a:pt x="10946" y="34453"/>
                </a:lnTo>
                <a:lnTo>
                  <a:pt x="13009" y="37256"/>
                </a:lnTo>
                <a:lnTo>
                  <a:pt x="15302" y="45451"/>
                </a:lnTo>
                <a:lnTo>
                  <a:pt x="15913" y="50303"/>
                </a:lnTo>
                <a:lnTo>
                  <a:pt x="16592" y="58234"/>
                </a:lnTo>
                <a:lnTo>
                  <a:pt x="16773" y="61683"/>
                </a:lnTo>
                <a:lnTo>
                  <a:pt x="17847" y="64935"/>
                </a:lnTo>
                <a:lnTo>
                  <a:pt x="19515" y="68055"/>
                </a:lnTo>
                <a:lnTo>
                  <a:pt x="21579" y="71087"/>
                </a:lnTo>
                <a:lnTo>
                  <a:pt x="23873" y="76997"/>
                </a:lnTo>
                <a:lnTo>
                  <a:pt x="24892" y="83751"/>
                </a:lnTo>
                <a:lnTo>
                  <a:pt x="25163" y="88219"/>
                </a:lnTo>
                <a:lnTo>
                  <a:pt x="25345" y="93103"/>
                </a:lnTo>
                <a:lnTo>
                  <a:pt x="26418" y="97311"/>
                </a:lnTo>
                <a:lnTo>
                  <a:pt x="28086" y="101069"/>
                </a:lnTo>
                <a:lnTo>
                  <a:pt x="30151" y="104527"/>
                </a:lnTo>
                <a:lnTo>
                  <a:pt x="31527" y="108737"/>
                </a:lnTo>
                <a:lnTo>
                  <a:pt x="32444" y="113449"/>
                </a:lnTo>
                <a:lnTo>
                  <a:pt x="33057" y="118495"/>
                </a:lnTo>
                <a:lnTo>
                  <a:pt x="34417" y="122812"/>
                </a:lnTo>
                <a:lnTo>
                  <a:pt x="36277" y="126642"/>
                </a:lnTo>
                <a:lnTo>
                  <a:pt x="38468" y="130148"/>
                </a:lnTo>
                <a:lnTo>
                  <a:pt x="39930" y="134390"/>
                </a:lnTo>
                <a:lnTo>
                  <a:pt x="40904" y="139123"/>
                </a:lnTo>
                <a:lnTo>
                  <a:pt x="41554" y="144184"/>
                </a:lnTo>
                <a:lnTo>
                  <a:pt x="42275" y="152347"/>
                </a:lnTo>
                <a:lnTo>
                  <a:pt x="42468" y="155857"/>
                </a:lnTo>
                <a:lnTo>
                  <a:pt x="43548" y="160102"/>
                </a:lnTo>
                <a:lnTo>
                  <a:pt x="45222" y="164837"/>
                </a:lnTo>
                <a:lnTo>
                  <a:pt x="47289" y="169899"/>
                </a:lnTo>
                <a:lnTo>
                  <a:pt x="49621" y="174226"/>
                </a:lnTo>
                <a:lnTo>
                  <a:pt x="52127" y="178063"/>
                </a:lnTo>
                <a:lnTo>
                  <a:pt x="54751" y="181574"/>
                </a:lnTo>
                <a:lnTo>
                  <a:pt x="56499" y="185819"/>
                </a:lnTo>
                <a:lnTo>
                  <a:pt x="57666" y="190554"/>
                </a:lnTo>
                <a:lnTo>
                  <a:pt x="58443" y="195616"/>
                </a:lnTo>
                <a:lnTo>
                  <a:pt x="59914" y="199943"/>
                </a:lnTo>
                <a:lnTo>
                  <a:pt x="61846" y="203781"/>
                </a:lnTo>
                <a:lnTo>
                  <a:pt x="64088" y="207291"/>
                </a:lnTo>
                <a:lnTo>
                  <a:pt x="66578" y="213732"/>
                </a:lnTo>
                <a:lnTo>
                  <a:pt x="67685" y="219770"/>
                </a:lnTo>
                <a:lnTo>
                  <a:pt x="68176" y="225628"/>
                </a:lnTo>
                <a:lnTo>
                  <a:pt x="68396" y="231407"/>
                </a:lnTo>
                <a:lnTo>
                  <a:pt x="68454" y="234281"/>
                </a:lnTo>
                <a:lnTo>
                  <a:pt x="69445" y="236197"/>
                </a:lnTo>
                <a:lnTo>
                  <a:pt x="71058" y="237475"/>
                </a:lnTo>
                <a:lnTo>
                  <a:pt x="73087" y="238327"/>
                </a:lnTo>
                <a:lnTo>
                  <a:pt x="74439" y="239847"/>
                </a:lnTo>
                <a:lnTo>
                  <a:pt x="75339" y="241813"/>
                </a:lnTo>
                <a:lnTo>
                  <a:pt x="75941" y="244076"/>
                </a:lnTo>
                <a:lnTo>
                  <a:pt x="77294" y="245585"/>
                </a:lnTo>
                <a:lnTo>
                  <a:pt x="79148" y="246591"/>
                </a:lnTo>
                <a:lnTo>
                  <a:pt x="81337" y="247261"/>
                </a:lnTo>
                <a:lnTo>
                  <a:pt x="82796" y="248661"/>
                </a:lnTo>
                <a:lnTo>
                  <a:pt x="83770" y="250547"/>
                </a:lnTo>
                <a:lnTo>
                  <a:pt x="84850" y="255182"/>
                </a:lnTo>
                <a:lnTo>
                  <a:pt x="85544" y="263378"/>
                </a:lnTo>
                <a:lnTo>
                  <a:pt x="85715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498"/>
          <p:cNvSpPr/>
          <p:nvPr/>
        </p:nvSpPr>
        <p:spPr>
          <a:xfrm>
            <a:off x="8061007" y="176593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499"/>
          <p:cNvSpPr/>
          <p:nvPr/>
        </p:nvSpPr>
        <p:spPr>
          <a:xfrm>
            <a:off x="7889664" y="1606762"/>
            <a:ext cx="274214" cy="39159"/>
          </a:xfrm>
          <a:custGeom>
            <a:avLst/>
            <a:gdLst/>
            <a:ahLst/>
            <a:cxnLst/>
            <a:rect l="0" t="0" r="0" b="0"/>
            <a:pathLst>
              <a:path w="274214" h="39159">
                <a:moveTo>
                  <a:pt x="25611" y="39158"/>
                </a:moveTo>
                <a:lnTo>
                  <a:pt x="25611" y="34607"/>
                </a:lnTo>
                <a:lnTo>
                  <a:pt x="24659" y="33266"/>
                </a:lnTo>
                <a:lnTo>
                  <a:pt x="23071" y="32373"/>
                </a:lnTo>
                <a:lnTo>
                  <a:pt x="17392" y="30690"/>
                </a:lnTo>
                <a:lnTo>
                  <a:pt x="16321" y="29702"/>
                </a:lnTo>
                <a:lnTo>
                  <a:pt x="8828" y="22368"/>
                </a:lnTo>
                <a:lnTo>
                  <a:pt x="437" y="22026"/>
                </a:lnTo>
                <a:lnTo>
                  <a:pt x="0" y="22015"/>
                </a:lnTo>
                <a:lnTo>
                  <a:pt x="70319" y="22013"/>
                </a:lnTo>
                <a:lnTo>
                  <a:pt x="78276" y="21060"/>
                </a:lnTo>
                <a:lnTo>
                  <a:pt x="86439" y="19473"/>
                </a:lnTo>
                <a:lnTo>
                  <a:pt x="94738" y="17462"/>
                </a:lnTo>
                <a:lnTo>
                  <a:pt x="103128" y="16121"/>
                </a:lnTo>
                <a:lnTo>
                  <a:pt x="111578" y="15227"/>
                </a:lnTo>
                <a:lnTo>
                  <a:pt x="120070" y="14632"/>
                </a:lnTo>
                <a:lnTo>
                  <a:pt x="128588" y="14234"/>
                </a:lnTo>
                <a:lnTo>
                  <a:pt x="145674" y="13793"/>
                </a:lnTo>
                <a:lnTo>
                  <a:pt x="154230" y="12723"/>
                </a:lnTo>
                <a:lnTo>
                  <a:pt x="162791" y="11057"/>
                </a:lnTo>
                <a:lnTo>
                  <a:pt x="171357" y="8994"/>
                </a:lnTo>
                <a:lnTo>
                  <a:pt x="179925" y="7618"/>
                </a:lnTo>
                <a:lnTo>
                  <a:pt x="188494" y="6701"/>
                </a:lnTo>
                <a:lnTo>
                  <a:pt x="197064" y="6090"/>
                </a:lnTo>
                <a:lnTo>
                  <a:pt x="204684" y="5683"/>
                </a:lnTo>
                <a:lnTo>
                  <a:pt x="218228" y="5230"/>
                </a:lnTo>
                <a:lnTo>
                  <a:pt x="224508" y="4157"/>
                </a:lnTo>
                <a:lnTo>
                  <a:pt x="230598" y="2489"/>
                </a:lnTo>
                <a:lnTo>
                  <a:pt x="236564" y="424"/>
                </a:lnTo>
                <a:lnTo>
                  <a:pt x="241493" y="0"/>
                </a:lnTo>
                <a:lnTo>
                  <a:pt x="245733" y="670"/>
                </a:lnTo>
                <a:lnTo>
                  <a:pt x="249512" y="2069"/>
                </a:lnTo>
                <a:lnTo>
                  <a:pt x="252983" y="3002"/>
                </a:lnTo>
                <a:lnTo>
                  <a:pt x="259380" y="4039"/>
                </a:lnTo>
                <a:lnTo>
                  <a:pt x="261467" y="5267"/>
                </a:lnTo>
                <a:lnTo>
                  <a:pt x="262858" y="7039"/>
                </a:lnTo>
                <a:lnTo>
                  <a:pt x="263786" y="9173"/>
                </a:lnTo>
                <a:lnTo>
                  <a:pt x="265357" y="10595"/>
                </a:lnTo>
                <a:lnTo>
                  <a:pt x="267357" y="11543"/>
                </a:lnTo>
                <a:lnTo>
                  <a:pt x="269642" y="12176"/>
                </a:lnTo>
                <a:lnTo>
                  <a:pt x="271166" y="13550"/>
                </a:lnTo>
                <a:lnTo>
                  <a:pt x="272181" y="15418"/>
                </a:lnTo>
                <a:lnTo>
                  <a:pt x="274213" y="220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350"/>
          <p:cNvSpPr/>
          <p:nvPr/>
        </p:nvSpPr>
        <p:spPr>
          <a:xfrm>
            <a:off x="853374" y="1525939"/>
            <a:ext cx="194969" cy="591469"/>
          </a:xfrm>
          <a:custGeom>
            <a:avLst/>
            <a:gdLst/>
            <a:ahLst/>
            <a:cxnLst/>
            <a:rect l="0" t="0" r="0" b="0"/>
            <a:pathLst>
              <a:path w="194969" h="591469">
                <a:moveTo>
                  <a:pt x="178183" y="34255"/>
                </a:moveTo>
                <a:lnTo>
                  <a:pt x="182734" y="29705"/>
                </a:lnTo>
                <a:lnTo>
                  <a:pt x="183122" y="28364"/>
                </a:lnTo>
                <a:lnTo>
                  <a:pt x="182428" y="27471"/>
                </a:lnTo>
                <a:lnTo>
                  <a:pt x="181013" y="26875"/>
                </a:lnTo>
                <a:lnTo>
                  <a:pt x="181022" y="25525"/>
                </a:lnTo>
                <a:lnTo>
                  <a:pt x="181981" y="23673"/>
                </a:lnTo>
                <a:lnTo>
                  <a:pt x="185812" y="18407"/>
                </a:lnTo>
                <a:lnTo>
                  <a:pt x="186336" y="15147"/>
                </a:lnTo>
                <a:lnTo>
                  <a:pt x="186476" y="12944"/>
                </a:lnTo>
                <a:lnTo>
                  <a:pt x="187522" y="11475"/>
                </a:lnTo>
                <a:lnTo>
                  <a:pt x="189171" y="10496"/>
                </a:lnTo>
                <a:lnTo>
                  <a:pt x="191223" y="9844"/>
                </a:lnTo>
                <a:lnTo>
                  <a:pt x="192592" y="8456"/>
                </a:lnTo>
                <a:lnTo>
                  <a:pt x="193504" y="6578"/>
                </a:lnTo>
                <a:lnTo>
                  <a:pt x="194968" y="1272"/>
                </a:lnTo>
                <a:lnTo>
                  <a:pt x="194135" y="836"/>
                </a:lnTo>
                <a:lnTo>
                  <a:pt x="188495" y="138"/>
                </a:lnTo>
                <a:lnTo>
                  <a:pt x="187099" y="0"/>
                </a:lnTo>
                <a:lnTo>
                  <a:pt x="182306" y="4526"/>
                </a:lnTo>
                <a:lnTo>
                  <a:pt x="166358" y="20366"/>
                </a:lnTo>
                <a:lnTo>
                  <a:pt x="162680" y="23090"/>
                </a:lnTo>
                <a:lnTo>
                  <a:pt x="158323" y="25860"/>
                </a:lnTo>
                <a:lnTo>
                  <a:pt x="153513" y="28658"/>
                </a:lnTo>
                <a:lnTo>
                  <a:pt x="149354" y="32429"/>
                </a:lnTo>
                <a:lnTo>
                  <a:pt x="145628" y="36848"/>
                </a:lnTo>
                <a:lnTo>
                  <a:pt x="142192" y="41699"/>
                </a:lnTo>
                <a:lnTo>
                  <a:pt x="137997" y="45885"/>
                </a:lnTo>
                <a:lnTo>
                  <a:pt x="133295" y="49629"/>
                </a:lnTo>
                <a:lnTo>
                  <a:pt x="128255" y="53077"/>
                </a:lnTo>
                <a:lnTo>
                  <a:pt x="123942" y="57281"/>
                </a:lnTo>
                <a:lnTo>
                  <a:pt x="120115" y="61988"/>
                </a:lnTo>
                <a:lnTo>
                  <a:pt x="116611" y="67031"/>
                </a:lnTo>
                <a:lnTo>
                  <a:pt x="112370" y="72299"/>
                </a:lnTo>
                <a:lnTo>
                  <a:pt x="107638" y="77715"/>
                </a:lnTo>
                <a:lnTo>
                  <a:pt x="102578" y="83231"/>
                </a:lnTo>
                <a:lnTo>
                  <a:pt x="98252" y="88813"/>
                </a:lnTo>
                <a:lnTo>
                  <a:pt x="94416" y="94440"/>
                </a:lnTo>
                <a:lnTo>
                  <a:pt x="90905" y="100096"/>
                </a:lnTo>
                <a:lnTo>
                  <a:pt x="87613" y="105772"/>
                </a:lnTo>
                <a:lnTo>
                  <a:pt x="81415" y="117158"/>
                </a:lnTo>
                <a:lnTo>
                  <a:pt x="77476" y="123814"/>
                </a:lnTo>
                <a:lnTo>
                  <a:pt x="68019" y="138829"/>
                </a:lnTo>
                <a:lnTo>
                  <a:pt x="51985" y="163348"/>
                </a:lnTo>
                <a:lnTo>
                  <a:pt x="47378" y="170800"/>
                </a:lnTo>
                <a:lnTo>
                  <a:pt x="43355" y="177672"/>
                </a:lnTo>
                <a:lnTo>
                  <a:pt x="39720" y="184159"/>
                </a:lnTo>
                <a:lnTo>
                  <a:pt x="36344" y="191341"/>
                </a:lnTo>
                <a:lnTo>
                  <a:pt x="33141" y="198987"/>
                </a:lnTo>
                <a:lnTo>
                  <a:pt x="27995" y="215102"/>
                </a:lnTo>
                <a:lnTo>
                  <a:pt x="24145" y="241192"/>
                </a:lnTo>
                <a:lnTo>
                  <a:pt x="22151" y="251271"/>
                </a:lnTo>
                <a:lnTo>
                  <a:pt x="19869" y="261800"/>
                </a:lnTo>
                <a:lnTo>
                  <a:pt x="17395" y="271677"/>
                </a:lnTo>
                <a:lnTo>
                  <a:pt x="14794" y="281119"/>
                </a:lnTo>
                <a:lnTo>
                  <a:pt x="10316" y="299230"/>
                </a:lnTo>
                <a:lnTo>
                  <a:pt x="8325" y="316805"/>
                </a:lnTo>
                <a:lnTo>
                  <a:pt x="6842" y="326444"/>
                </a:lnTo>
                <a:lnTo>
                  <a:pt x="4901" y="336680"/>
                </a:lnTo>
                <a:lnTo>
                  <a:pt x="2654" y="347315"/>
                </a:lnTo>
                <a:lnTo>
                  <a:pt x="1156" y="357261"/>
                </a:lnTo>
                <a:lnTo>
                  <a:pt x="158" y="366750"/>
                </a:lnTo>
                <a:lnTo>
                  <a:pt x="0" y="384913"/>
                </a:lnTo>
                <a:lnTo>
                  <a:pt x="4315" y="411204"/>
                </a:lnTo>
                <a:lnTo>
                  <a:pt x="5658" y="428483"/>
                </a:lnTo>
                <a:lnTo>
                  <a:pt x="8795" y="445688"/>
                </a:lnTo>
                <a:lnTo>
                  <a:pt x="13365" y="462859"/>
                </a:lnTo>
                <a:lnTo>
                  <a:pt x="18570" y="480016"/>
                </a:lnTo>
                <a:lnTo>
                  <a:pt x="24059" y="492086"/>
                </a:lnTo>
                <a:lnTo>
                  <a:pt x="26856" y="496639"/>
                </a:lnTo>
                <a:lnTo>
                  <a:pt x="30626" y="501578"/>
                </a:lnTo>
                <a:lnTo>
                  <a:pt x="35044" y="506777"/>
                </a:lnTo>
                <a:lnTo>
                  <a:pt x="39895" y="512147"/>
                </a:lnTo>
                <a:lnTo>
                  <a:pt x="45033" y="516680"/>
                </a:lnTo>
                <a:lnTo>
                  <a:pt x="50364" y="520654"/>
                </a:lnTo>
                <a:lnTo>
                  <a:pt x="55823" y="524256"/>
                </a:lnTo>
                <a:lnTo>
                  <a:pt x="60414" y="527610"/>
                </a:lnTo>
                <a:lnTo>
                  <a:pt x="64428" y="530799"/>
                </a:lnTo>
                <a:lnTo>
                  <a:pt x="68056" y="533877"/>
                </a:lnTo>
                <a:lnTo>
                  <a:pt x="72380" y="536881"/>
                </a:lnTo>
                <a:lnTo>
                  <a:pt x="77168" y="539837"/>
                </a:lnTo>
                <a:lnTo>
                  <a:pt x="82264" y="542760"/>
                </a:lnTo>
                <a:lnTo>
                  <a:pt x="86615" y="545661"/>
                </a:lnTo>
                <a:lnTo>
                  <a:pt x="90468" y="548547"/>
                </a:lnTo>
                <a:lnTo>
                  <a:pt x="93989" y="551424"/>
                </a:lnTo>
                <a:lnTo>
                  <a:pt x="97288" y="554295"/>
                </a:lnTo>
                <a:lnTo>
                  <a:pt x="100441" y="557161"/>
                </a:lnTo>
                <a:lnTo>
                  <a:pt x="103495" y="560024"/>
                </a:lnTo>
                <a:lnTo>
                  <a:pt x="106483" y="561933"/>
                </a:lnTo>
                <a:lnTo>
                  <a:pt x="112344" y="564054"/>
                </a:lnTo>
                <a:lnTo>
                  <a:pt x="118124" y="567536"/>
                </a:lnTo>
                <a:lnTo>
                  <a:pt x="120998" y="569799"/>
                </a:lnTo>
                <a:lnTo>
                  <a:pt x="126733" y="572312"/>
                </a:lnTo>
                <a:lnTo>
                  <a:pt x="129595" y="572983"/>
                </a:lnTo>
                <a:lnTo>
                  <a:pt x="135316" y="576267"/>
                </a:lnTo>
                <a:lnTo>
                  <a:pt x="138175" y="578477"/>
                </a:lnTo>
                <a:lnTo>
                  <a:pt x="140081" y="580902"/>
                </a:lnTo>
                <a:lnTo>
                  <a:pt x="141352" y="583472"/>
                </a:lnTo>
                <a:lnTo>
                  <a:pt x="142199" y="586137"/>
                </a:lnTo>
                <a:lnTo>
                  <a:pt x="143716" y="587914"/>
                </a:lnTo>
                <a:lnTo>
                  <a:pt x="145680" y="589099"/>
                </a:lnTo>
                <a:lnTo>
                  <a:pt x="152465" y="5914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351"/>
          <p:cNvSpPr/>
          <p:nvPr/>
        </p:nvSpPr>
        <p:spPr>
          <a:xfrm>
            <a:off x="1082992" y="1664374"/>
            <a:ext cx="334328" cy="349766"/>
          </a:xfrm>
          <a:custGeom>
            <a:avLst/>
            <a:gdLst/>
            <a:ahLst/>
            <a:cxnLst/>
            <a:rect l="0" t="0" r="0" b="0"/>
            <a:pathLst>
              <a:path w="334328" h="349766">
                <a:moveTo>
                  <a:pt x="0" y="75843"/>
                </a:moveTo>
                <a:lnTo>
                  <a:pt x="0" y="63911"/>
                </a:lnTo>
                <a:lnTo>
                  <a:pt x="952" y="62174"/>
                </a:lnTo>
                <a:lnTo>
                  <a:pt x="2540" y="61015"/>
                </a:lnTo>
                <a:lnTo>
                  <a:pt x="4551" y="60243"/>
                </a:lnTo>
                <a:lnTo>
                  <a:pt x="11932" y="54605"/>
                </a:lnTo>
                <a:lnTo>
                  <a:pt x="13670" y="52159"/>
                </a:lnTo>
                <a:lnTo>
                  <a:pt x="15600" y="46902"/>
                </a:lnTo>
                <a:lnTo>
                  <a:pt x="18020" y="44167"/>
                </a:lnTo>
                <a:lnTo>
                  <a:pt x="25789" y="38587"/>
                </a:lnTo>
                <a:lnTo>
                  <a:pt x="33052" y="32932"/>
                </a:lnTo>
                <a:lnTo>
                  <a:pt x="40407" y="27244"/>
                </a:lnTo>
                <a:lnTo>
                  <a:pt x="50026" y="21541"/>
                </a:lnTo>
                <a:lnTo>
                  <a:pt x="55258" y="19639"/>
                </a:lnTo>
                <a:lnTo>
                  <a:pt x="60651" y="18371"/>
                </a:lnTo>
                <a:lnTo>
                  <a:pt x="66152" y="17526"/>
                </a:lnTo>
                <a:lnTo>
                  <a:pt x="72676" y="16010"/>
                </a:lnTo>
                <a:lnTo>
                  <a:pt x="79883" y="14047"/>
                </a:lnTo>
                <a:lnTo>
                  <a:pt x="87545" y="11786"/>
                </a:lnTo>
                <a:lnTo>
                  <a:pt x="95511" y="10278"/>
                </a:lnTo>
                <a:lnTo>
                  <a:pt x="103679" y="9273"/>
                </a:lnTo>
                <a:lnTo>
                  <a:pt x="111982" y="8603"/>
                </a:lnTo>
                <a:lnTo>
                  <a:pt x="120374" y="7204"/>
                </a:lnTo>
                <a:lnTo>
                  <a:pt x="128827" y="5319"/>
                </a:lnTo>
                <a:lnTo>
                  <a:pt x="137320" y="3109"/>
                </a:lnTo>
                <a:lnTo>
                  <a:pt x="144887" y="1636"/>
                </a:lnTo>
                <a:lnTo>
                  <a:pt x="151836" y="654"/>
                </a:lnTo>
                <a:lnTo>
                  <a:pt x="158374" y="0"/>
                </a:lnTo>
                <a:lnTo>
                  <a:pt x="164638" y="516"/>
                </a:lnTo>
                <a:lnTo>
                  <a:pt x="170718" y="1813"/>
                </a:lnTo>
                <a:lnTo>
                  <a:pt x="183507" y="5793"/>
                </a:lnTo>
                <a:lnTo>
                  <a:pt x="198716" y="10737"/>
                </a:lnTo>
                <a:lnTo>
                  <a:pt x="205820" y="13389"/>
                </a:lnTo>
                <a:lnTo>
                  <a:pt x="212461" y="16110"/>
                </a:lnTo>
                <a:lnTo>
                  <a:pt x="218793" y="18876"/>
                </a:lnTo>
                <a:lnTo>
                  <a:pt x="230909" y="24489"/>
                </a:lnTo>
                <a:lnTo>
                  <a:pt x="236807" y="27320"/>
                </a:lnTo>
                <a:lnTo>
                  <a:pt x="245900" y="33005"/>
                </a:lnTo>
                <a:lnTo>
                  <a:pt x="249658" y="35854"/>
                </a:lnTo>
                <a:lnTo>
                  <a:pt x="256374" y="44100"/>
                </a:lnTo>
                <a:lnTo>
                  <a:pt x="262534" y="54115"/>
                </a:lnTo>
                <a:lnTo>
                  <a:pt x="268447" y="64916"/>
                </a:lnTo>
                <a:lnTo>
                  <a:pt x="270405" y="70464"/>
                </a:lnTo>
                <a:lnTo>
                  <a:pt x="271710" y="76067"/>
                </a:lnTo>
                <a:lnTo>
                  <a:pt x="272580" y="81707"/>
                </a:lnTo>
                <a:lnTo>
                  <a:pt x="274112" y="88325"/>
                </a:lnTo>
                <a:lnTo>
                  <a:pt x="276087" y="95594"/>
                </a:lnTo>
                <a:lnTo>
                  <a:pt x="278355" y="103298"/>
                </a:lnTo>
                <a:lnTo>
                  <a:pt x="278915" y="110339"/>
                </a:lnTo>
                <a:lnTo>
                  <a:pt x="278336" y="116938"/>
                </a:lnTo>
                <a:lnTo>
                  <a:pt x="276997" y="123242"/>
                </a:lnTo>
                <a:lnTo>
                  <a:pt x="276105" y="130302"/>
                </a:lnTo>
                <a:lnTo>
                  <a:pt x="275510" y="137867"/>
                </a:lnTo>
                <a:lnTo>
                  <a:pt x="275113" y="145767"/>
                </a:lnTo>
                <a:lnTo>
                  <a:pt x="272944" y="153892"/>
                </a:lnTo>
                <a:lnTo>
                  <a:pt x="269593" y="162165"/>
                </a:lnTo>
                <a:lnTo>
                  <a:pt x="255077" y="191425"/>
                </a:lnTo>
                <a:lnTo>
                  <a:pt x="251966" y="198618"/>
                </a:lnTo>
                <a:lnTo>
                  <a:pt x="248940" y="206270"/>
                </a:lnTo>
                <a:lnTo>
                  <a:pt x="245970" y="214230"/>
                </a:lnTo>
                <a:lnTo>
                  <a:pt x="242085" y="221441"/>
                </a:lnTo>
                <a:lnTo>
                  <a:pt x="237590" y="228153"/>
                </a:lnTo>
                <a:lnTo>
                  <a:pt x="232688" y="234533"/>
                </a:lnTo>
                <a:lnTo>
                  <a:pt x="227515" y="240691"/>
                </a:lnTo>
                <a:lnTo>
                  <a:pt x="222162" y="246702"/>
                </a:lnTo>
                <a:lnTo>
                  <a:pt x="216688" y="252614"/>
                </a:lnTo>
                <a:lnTo>
                  <a:pt x="211134" y="257508"/>
                </a:lnTo>
                <a:lnTo>
                  <a:pt x="205526" y="261723"/>
                </a:lnTo>
                <a:lnTo>
                  <a:pt x="195167" y="268946"/>
                </a:lnTo>
                <a:lnTo>
                  <a:pt x="187388" y="275332"/>
                </a:lnTo>
                <a:lnTo>
                  <a:pt x="182076" y="279320"/>
                </a:lnTo>
                <a:lnTo>
                  <a:pt x="168552" y="288832"/>
                </a:lnTo>
                <a:lnTo>
                  <a:pt x="162851" y="292131"/>
                </a:lnTo>
                <a:lnTo>
                  <a:pt x="153976" y="295796"/>
                </a:lnTo>
                <a:lnTo>
                  <a:pt x="146856" y="299965"/>
                </a:lnTo>
                <a:lnTo>
                  <a:pt x="143624" y="302410"/>
                </a:lnTo>
                <a:lnTo>
                  <a:pt x="139564" y="304040"/>
                </a:lnTo>
                <a:lnTo>
                  <a:pt x="129974" y="305852"/>
                </a:lnTo>
                <a:lnTo>
                  <a:pt x="124749" y="306334"/>
                </a:lnTo>
                <a:lnTo>
                  <a:pt x="119361" y="306657"/>
                </a:lnTo>
                <a:lnTo>
                  <a:pt x="113864" y="306871"/>
                </a:lnTo>
                <a:lnTo>
                  <a:pt x="109247" y="306062"/>
                </a:lnTo>
                <a:lnTo>
                  <a:pt x="101577" y="302622"/>
                </a:lnTo>
                <a:lnTo>
                  <a:pt x="87353" y="295331"/>
                </a:lnTo>
                <a:lnTo>
                  <a:pt x="79146" y="289916"/>
                </a:lnTo>
                <a:lnTo>
                  <a:pt x="69171" y="281512"/>
                </a:lnTo>
                <a:lnTo>
                  <a:pt x="60182" y="272989"/>
                </a:lnTo>
                <a:lnTo>
                  <a:pt x="57267" y="270139"/>
                </a:lnTo>
                <a:lnTo>
                  <a:pt x="55323" y="267286"/>
                </a:lnTo>
                <a:lnTo>
                  <a:pt x="53163" y="261576"/>
                </a:lnTo>
                <a:lnTo>
                  <a:pt x="52203" y="253324"/>
                </a:lnTo>
                <a:lnTo>
                  <a:pt x="51947" y="248456"/>
                </a:lnTo>
                <a:lnTo>
                  <a:pt x="52729" y="244258"/>
                </a:lnTo>
                <a:lnTo>
                  <a:pt x="56137" y="237054"/>
                </a:lnTo>
                <a:lnTo>
                  <a:pt x="60827" y="228138"/>
                </a:lnTo>
                <a:lnTo>
                  <a:pt x="66087" y="218777"/>
                </a:lnTo>
                <a:lnTo>
                  <a:pt x="71599" y="211442"/>
                </a:lnTo>
                <a:lnTo>
                  <a:pt x="79764" y="205007"/>
                </a:lnTo>
                <a:lnTo>
                  <a:pt x="88791" y="199924"/>
                </a:lnTo>
                <a:lnTo>
                  <a:pt x="100180" y="196110"/>
                </a:lnTo>
                <a:lnTo>
                  <a:pt x="109929" y="191843"/>
                </a:lnTo>
                <a:lnTo>
                  <a:pt x="115196" y="190324"/>
                </a:lnTo>
                <a:lnTo>
                  <a:pt x="120612" y="189311"/>
                </a:lnTo>
                <a:lnTo>
                  <a:pt x="126128" y="188636"/>
                </a:lnTo>
                <a:lnTo>
                  <a:pt x="130758" y="189138"/>
                </a:lnTo>
                <a:lnTo>
                  <a:pt x="134797" y="190426"/>
                </a:lnTo>
                <a:lnTo>
                  <a:pt x="168956" y="207472"/>
                </a:lnTo>
                <a:lnTo>
                  <a:pt x="174550" y="211221"/>
                </a:lnTo>
                <a:lnTo>
                  <a:pt x="180184" y="215625"/>
                </a:lnTo>
                <a:lnTo>
                  <a:pt x="185845" y="220466"/>
                </a:lnTo>
                <a:lnTo>
                  <a:pt x="191524" y="225598"/>
                </a:lnTo>
                <a:lnTo>
                  <a:pt x="202914" y="236381"/>
                </a:lnTo>
                <a:lnTo>
                  <a:pt x="220037" y="253162"/>
                </a:lnTo>
                <a:lnTo>
                  <a:pt x="224796" y="258825"/>
                </a:lnTo>
                <a:lnTo>
                  <a:pt x="228922" y="264506"/>
                </a:lnTo>
                <a:lnTo>
                  <a:pt x="232624" y="270199"/>
                </a:lnTo>
                <a:lnTo>
                  <a:pt x="236998" y="275898"/>
                </a:lnTo>
                <a:lnTo>
                  <a:pt x="241819" y="281603"/>
                </a:lnTo>
                <a:lnTo>
                  <a:pt x="246938" y="287312"/>
                </a:lnTo>
                <a:lnTo>
                  <a:pt x="251303" y="293022"/>
                </a:lnTo>
                <a:lnTo>
                  <a:pt x="255165" y="298734"/>
                </a:lnTo>
                <a:lnTo>
                  <a:pt x="261997" y="309208"/>
                </a:lnTo>
                <a:lnTo>
                  <a:pt x="268208" y="317038"/>
                </a:lnTo>
                <a:lnTo>
                  <a:pt x="276684" y="323693"/>
                </a:lnTo>
                <a:lnTo>
                  <a:pt x="281611" y="326802"/>
                </a:lnTo>
                <a:lnTo>
                  <a:pt x="284895" y="329826"/>
                </a:lnTo>
                <a:lnTo>
                  <a:pt x="287085" y="332795"/>
                </a:lnTo>
                <a:lnTo>
                  <a:pt x="288545" y="335727"/>
                </a:lnTo>
                <a:lnTo>
                  <a:pt x="290471" y="337682"/>
                </a:lnTo>
                <a:lnTo>
                  <a:pt x="292707" y="338985"/>
                </a:lnTo>
                <a:lnTo>
                  <a:pt x="302945" y="343359"/>
                </a:lnTo>
                <a:lnTo>
                  <a:pt x="314370" y="348819"/>
                </a:lnTo>
                <a:lnTo>
                  <a:pt x="318473" y="349566"/>
                </a:lnTo>
                <a:lnTo>
                  <a:pt x="320900" y="349765"/>
                </a:lnTo>
                <a:lnTo>
                  <a:pt x="323471" y="348945"/>
                </a:lnTo>
                <a:lnTo>
                  <a:pt x="326137" y="347446"/>
                </a:lnTo>
                <a:lnTo>
                  <a:pt x="334327" y="341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352"/>
          <p:cNvSpPr/>
          <p:nvPr/>
        </p:nvSpPr>
        <p:spPr>
          <a:xfrm>
            <a:off x="1468754" y="1783089"/>
            <a:ext cx="231459" cy="257167"/>
          </a:xfrm>
          <a:custGeom>
            <a:avLst/>
            <a:gdLst/>
            <a:ahLst/>
            <a:cxnLst/>
            <a:rect l="0" t="0" r="0" b="0"/>
            <a:pathLst>
              <a:path w="231459" h="257167">
                <a:moveTo>
                  <a:pt x="0" y="8563"/>
                </a:moveTo>
                <a:lnTo>
                  <a:pt x="0" y="95"/>
                </a:lnTo>
                <a:lnTo>
                  <a:pt x="6786" y="4"/>
                </a:lnTo>
                <a:lnTo>
                  <a:pt x="7381" y="0"/>
                </a:lnTo>
                <a:lnTo>
                  <a:pt x="12771" y="4544"/>
                </a:lnTo>
                <a:lnTo>
                  <a:pt x="14229" y="6836"/>
                </a:lnTo>
                <a:lnTo>
                  <a:pt x="15849" y="11923"/>
                </a:lnTo>
                <a:lnTo>
                  <a:pt x="16569" y="17359"/>
                </a:lnTo>
                <a:lnTo>
                  <a:pt x="16761" y="20142"/>
                </a:lnTo>
                <a:lnTo>
                  <a:pt x="17842" y="22950"/>
                </a:lnTo>
                <a:lnTo>
                  <a:pt x="21583" y="28610"/>
                </a:lnTo>
                <a:lnTo>
                  <a:pt x="23914" y="32405"/>
                </a:lnTo>
                <a:lnTo>
                  <a:pt x="26420" y="36840"/>
                </a:lnTo>
                <a:lnTo>
                  <a:pt x="31745" y="46848"/>
                </a:lnTo>
                <a:lnTo>
                  <a:pt x="37287" y="57646"/>
                </a:lnTo>
                <a:lnTo>
                  <a:pt x="41050" y="63193"/>
                </a:lnTo>
                <a:lnTo>
                  <a:pt x="45465" y="68795"/>
                </a:lnTo>
                <a:lnTo>
                  <a:pt x="50312" y="74435"/>
                </a:lnTo>
                <a:lnTo>
                  <a:pt x="54497" y="80100"/>
                </a:lnTo>
                <a:lnTo>
                  <a:pt x="58239" y="85782"/>
                </a:lnTo>
                <a:lnTo>
                  <a:pt x="61686" y="91475"/>
                </a:lnTo>
                <a:lnTo>
                  <a:pt x="64937" y="98128"/>
                </a:lnTo>
                <a:lnTo>
                  <a:pt x="68056" y="105420"/>
                </a:lnTo>
                <a:lnTo>
                  <a:pt x="71089" y="113140"/>
                </a:lnTo>
                <a:lnTo>
                  <a:pt x="75015" y="120191"/>
                </a:lnTo>
                <a:lnTo>
                  <a:pt x="79538" y="126796"/>
                </a:lnTo>
                <a:lnTo>
                  <a:pt x="84458" y="133105"/>
                </a:lnTo>
                <a:lnTo>
                  <a:pt x="88690" y="139216"/>
                </a:lnTo>
                <a:lnTo>
                  <a:pt x="92465" y="145195"/>
                </a:lnTo>
                <a:lnTo>
                  <a:pt x="95933" y="151086"/>
                </a:lnTo>
                <a:lnTo>
                  <a:pt x="100151" y="156918"/>
                </a:lnTo>
                <a:lnTo>
                  <a:pt x="104867" y="162712"/>
                </a:lnTo>
                <a:lnTo>
                  <a:pt x="109917" y="168479"/>
                </a:lnTo>
                <a:lnTo>
                  <a:pt x="116140" y="174229"/>
                </a:lnTo>
                <a:lnTo>
                  <a:pt x="123147" y="179967"/>
                </a:lnTo>
                <a:lnTo>
                  <a:pt x="130676" y="185697"/>
                </a:lnTo>
                <a:lnTo>
                  <a:pt x="136647" y="191423"/>
                </a:lnTo>
                <a:lnTo>
                  <a:pt x="141581" y="197144"/>
                </a:lnTo>
                <a:lnTo>
                  <a:pt x="145822" y="202864"/>
                </a:lnTo>
                <a:lnTo>
                  <a:pt x="151507" y="207629"/>
                </a:lnTo>
                <a:lnTo>
                  <a:pt x="158155" y="211759"/>
                </a:lnTo>
                <a:lnTo>
                  <a:pt x="165444" y="215465"/>
                </a:lnTo>
                <a:lnTo>
                  <a:pt x="171257" y="218887"/>
                </a:lnTo>
                <a:lnTo>
                  <a:pt x="176083" y="222122"/>
                </a:lnTo>
                <a:lnTo>
                  <a:pt x="180254" y="225231"/>
                </a:lnTo>
                <a:lnTo>
                  <a:pt x="184940" y="228256"/>
                </a:lnTo>
                <a:lnTo>
                  <a:pt x="189968" y="231225"/>
                </a:lnTo>
                <a:lnTo>
                  <a:pt x="195226" y="234157"/>
                </a:lnTo>
                <a:lnTo>
                  <a:pt x="199683" y="237064"/>
                </a:lnTo>
                <a:lnTo>
                  <a:pt x="203607" y="239954"/>
                </a:lnTo>
                <a:lnTo>
                  <a:pt x="210507" y="245706"/>
                </a:lnTo>
                <a:lnTo>
                  <a:pt x="216749" y="251437"/>
                </a:lnTo>
                <a:lnTo>
                  <a:pt x="221067" y="255468"/>
                </a:lnTo>
                <a:lnTo>
                  <a:pt x="222626" y="256034"/>
                </a:lnTo>
                <a:lnTo>
                  <a:pt x="229431" y="256942"/>
                </a:lnTo>
                <a:lnTo>
                  <a:pt x="231458" y="2571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53"/>
          <p:cNvSpPr/>
          <p:nvPr/>
        </p:nvSpPr>
        <p:spPr>
          <a:xfrm>
            <a:off x="1520189" y="1791652"/>
            <a:ext cx="137162" cy="222886"/>
          </a:xfrm>
          <a:custGeom>
            <a:avLst/>
            <a:gdLst/>
            <a:ahLst/>
            <a:cxnLst/>
            <a:rect l="0" t="0" r="0" b="0"/>
            <a:pathLst>
              <a:path w="137162" h="222886">
                <a:moveTo>
                  <a:pt x="137161" y="0"/>
                </a:moveTo>
                <a:lnTo>
                  <a:pt x="137161" y="4551"/>
                </a:lnTo>
                <a:lnTo>
                  <a:pt x="136208" y="5891"/>
                </a:lnTo>
                <a:lnTo>
                  <a:pt x="134620" y="6785"/>
                </a:lnTo>
                <a:lnTo>
                  <a:pt x="132610" y="7381"/>
                </a:lnTo>
                <a:lnTo>
                  <a:pt x="130316" y="9683"/>
                </a:lnTo>
                <a:lnTo>
                  <a:pt x="127835" y="13123"/>
                </a:lnTo>
                <a:lnTo>
                  <a:pt x="125229" y="17321"/>
                </a:lnTo>
                <a:lnTo>
                  <a:pt x="122538" y="21073"/>
                </a:lnTo>
                <a:lnTo>
                  <a:pt x="119793" y="24526"/>
                </a:lnTo>
                <a:lnTo>
                  <a:pt x="117009" y="27781"/>
                </a:lnTo>
                <a:lnTo>
                  <a:pt x="114201" y="31855"/>
                </a:lnTo>
                <a:lnTo>
                  <a:pt x="111377" y="36477"/>
                </a:lnTo>
                <a:lnTo>
                  <a:pt x="108541" y="41463"/>
                </a:lnTo>
                <a:lnTo>
                  <a:pt x="102851" y="52083"/>
                </a:lnTo>
                <a:lnTo>
                  <a:pt x="100000" y="57582"/>
                </a:lnTo>
                <a:lnTo>
                  <a:pt x="97147" y="64106"/>
                </a:lnTo>
                <a:lnTo>
                  <a:pt x="94292" y="71312"/>
                </a:lnTo>
                <a:lnTo>
                  <a:pt x="91437" y="78974"/>
                </a:lnTo>
                <a:lnTo>
                  <a:pt x="87628" y="85987"/>
                </a:lnTo>
                <a:lnTo>
                  <a:pt x="83184" y="92567"/>
                </a:lnTo>
                <a:lnTo>
                  <a:pt x="78316" y="98859"/>
                </a:lnTo>
                <a:lnTo>
                  <a:pt x="73166" y="105911"/>
                </a:lnTo>
                <a:lnTo>
                  <a:pt x="62364" y="121367"/>
                </a:lnTo>
                <a:lnTo>
                  <a:pt x="57768" y="128536"/>
                </a:lnTo>
                <a:lnTo>
                  <a:pt x="53752" y="135221"/>
                </a:lnTo>
                <a:lnTo>
                  <a:pt x="50122" y="141582"/>
                </a:lnTo>
                <a:lnTo>
                  <a:pt x="43549" y="153731"/>
                </a:lnTo>
                <a:lnTo>
                  <a:pt x="40463" y="159637"/>
                </a:lnTo>
                <a:lnTo>
                  <a:pt x="37453" y="164527"/>
                </a:lnTo>
                <a:lnTo>
                  <a:pt x="34494" y="168740"/>
                </a:lnTo>
                <a:lnTo>
                  <a:pt x="31569" y="172501"/>
                </a:lnTo>
                <a:lnTo>
                  <a:pt x="28666" y="176913"/>
                </a:lnTo>
                <a:lnTo>
                  <a:pt x="25778" y="181760"/>
                </a:lnTo>
                <a:lnTo>
                  <a:pt x="22901" y="186896"/>
                </a:lnTo>
                <a:lnTo>
                  <a:pt x="20030" y="191272"/>
                </a:lnTo>
                <a:lnTo>
                  <a:pt x="17163" y="195142"/>
                </a:lnTo>
                <a:lnTo>
                  <a:pt x="14300" y="198675"/>
                </a:lnTo>
                <a:lnTo>
                  <a:pt x="11118" y="205140"/>
                </a:lnTo>
                <a:lnTo>
                  <a:pt x="10270" y="208197"/>
                </a:lnTo>
                <a:lnTo>
                  <a:pt x="8752" y="210236"/>
                </a:lnTo>
                <a:lnTo>
                  <a:pt x="6787" y="211595"/>
                </a:lnTo>
                <a:lnTo>
                  <a:pt x="1341" y="213776"/>
                </a:lnTo>
                <a:lnTo>
                  <a:pt x="894" y="214907"/>
                </a:lnTo>
                <a:lnTo>
                  <a:pt x="118" y="22164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54"/>
          <p:cNvSpPr/>
          <p:nvPr/>
        </p:nvSpPr>
        <p:spPr>
          <a:xfrm>
            <a:off x="1677569" y="1585925"/>
            <a:ext cx="222556" cy="239652"/>
          </a:xfrm>
          <a:custGeom>
            <a:avLst/>
            <a:gdLst/>
            <a:ahLst/>
            <a:cxnLst/>
            <a:rect l="0" t="0" r="0" b="0"/>
            <a:pathLst>
              <a:path w="222556" h="239652">
                <a:moveTo>
                  <a:pt x="5498" y="51422"/>
                </a:moveTo>
                <a:lnTo>
                  <a:pt x="947" y="51422"/>
                </a:lnTo>
                <a:lnTo>
                  <a:pt x="559" y="50470"/>
                </a:lnTo>
                <a:lnTo>
                  <a:pt x="1253" y="48882"/>
                </a:lnTo>
                <a:lnTo>
                  <a:pt x="2668" y="46871"/>
                </a:lnTo>
                <a:lnTo>
                  <a:pt x="2659" y="45531"/>
                </a:lnTo>
                <a:lnTo>
                  <a:pt x="1700" y="44637"/>
                </a:lnTo>
                <a:lnTo>
                  <a:pt x="109" y="44041"/>
                </a:lnTo>
                <a:lnTo>
                  <a:pt x="0" y="42692"/>
                </a:lnTo>
                <a:lnTo>
                  <a:pt x="880" y="40839"/>
                </a:lnTo>
                <a:lnTo>
                  <a:pt x="2420" y="38652"/>
                </a:lnTo>
                <a:lnTo>
                  <a:pt x="9210" y="33681"/>
                </a:lnTo>
                <a:lnTo>
                  <a:pt x="13687" y="31022"/>
                </a:lnTo>
                <a:lnTo>
                  <a:pt x="17625" y="28297"/>
                </a:lnTo>
                <a:lnTo>
                  <a:pt x="24540" y="22729"/>
                </a:lnTo>
                <a:lnTo>
                  <a:pt x="28671" y="19911"/>
                </a:lnTo>
                <a:lnTo>
                  <a:pt x="33329" y="17080"/>
                </a:lnTo>
                <a:lnTo>
                  <a:pt x="38339" y="14240"/>
                </a:lnTo>
                <a:lnTo>
                  <a:pt x="48987" y="8544"/>
                </a:lnTo>
                <a:lnTo>
                  <a:pt x="54493" y="5692"/>
                </a:lnTo>
                <a:lnTo>
                  <a:pt x="60069" y="3790"/>
                </a:lnTo>
                <a:lnTo>
                  <a:pt x="65691" y="2522"/>
                </a:lnTo>
                <a:lnTo>
                  <a:pt x="71344" y="1677"/>
                </a:lnTo>
                <a:lnTo>
                  <a:pt x="77018" y="1114"/>
                </a:lnTo>
                <a:lnTo>
                  <a:pt x="82705" y="738"/>
                </a:lnTo>
                <a:lnTo>
                  <a:pt x="93152" y="321"/>
                </a:lnTo>
                <a:lnTo>
                  <a:pt x="100971" y="135"/>
                </a:lnTo>
                <a:lnTo>
                  <a:pt x="127031" y="0"/>
                </a:lnTo>
                <a:lnTo>
                  <a:pt x="130335" y="948"/>
                </a:lnTo>
                <a:lnTo>
                  <a:pt x="136546" y="4542"/>
                </a:lnTo>
                <a:lnTo>
                  <a:pt x="138583" y="6834"/>
                </a:lnTo>
                <a:lnTo>
                  <a:pt x="139942" y="9314"/>
                </a:lnTo>
                <a:lnTo>
                  <a:pt x="141451" y="14610"/>
                </a:lnTo>
                <a:lnTo>
                  <a:pt x="142121" y="20138"/>
                </a:lnTo>
                <a:lnTo>
                  <a:pt x="142300" y="23899"/>
                </a:lnTo>
                <a:lnTo>
                  <a:pt x="142499" y="33157"/>
                </a:lnTo>
                <a:lnTo>
                  <a:pt x="142611" y="44528"/>
                </a:lnTo>
                <a:lnTo>
                  <a:pt x="141674" y="47779"/>
                </a:lnTo>
                <a:lnTo>
                  <a:pt x="138093" y="53930"/>
                </a:lnTo>
                <a:lnTo>
                  <a:pt x="134852" y="56904"/>
                </a:lnTo>
                <a:lnTo>
                  <a:pt x="130787" y="59839"/>
                </a:lnTo>
                <a:lnTo>
                  <a:pt x="126171" y="62748"/>
                </a:lnTo>
                <a:lnTo>
                  <a:pt x="123094" y="65641"/>
                </a:lnTo>
                <a:lnTo>
                  <a:pt x="121043" y="68521"/>
                </a:lnTo>
                <a:lnTo>
                  <a:pt x="117811" y="74262"/>
                </a:lnTo>
                <a:lnTo>
                  <a:pt x="113200" y="79988"/>
                </a:lnTo>
                <a:lnTo>
                  <a:pt x="109800" y="84016"/>
                </a:lnTo>
                <a:lnTo>
                  <a:pt x="109004" y="87498"/>
                </a:lnTo>
                <a:lnTo>
                  <a:pt x="108494" y="92944"/>
                </a:lnTo>
                <a:lnTo>
                  <a:pt x="109404" y="93391"/>
                </a:lnTo>
                <a:lnTo>
                  <a:pt x="115237" y="94020"/>
                </a:lnTo>
                <a:lnTo>
                  <a:pt x="120311" y="94167"/>
                </a:lnTo>
                <a:lnTo>
                  <a:pt x="158299" y="94281"/>
                </a:lnTo>
                <a:lnTo>
                  <a:pt x="163563" y="95235"/>
                </a:lnTo>
                <a:lnTo>
                  <a:pt x="168977" y="96823"/>
                </a:lnTo>
                <a:lnTo>
                  <a:pt x="174491" y="98834"/>
                </a:lnTo>
                <a:lnTo>
                  <a:pt x="180073" y="101128"/>
                </a:lnTo>
                <a:lnTo>
                  <a:pt x="185699" y="103609"/>
                </a:lnTo>
                <a:lnTo>
                  <a:pt x="197030" y="108906"/>
                </a:lnTo>
                <a:lnTo>
                  <a:pt x="208416" y="114436"/>
                </a:lnTo>
                <a:lnTo>
                  <a:pt x="213166" y="117244"/>
                </a:lnTo>
                <a:lnTo>
                  <a:pt x="217286" y="120068"/>
                </a:lnTo>
                <a:lnTo>
                  <a:pt x="220985" y="122904"/>
                </a:lnTo>
                <a:lnTo>
                  <a:pt x="222498" y="125746"/>
                </a:lnTo>
                <a:lnTo>
                  <a:pt x="222555" y="128594"/>
                </a:lnTo>
                <a:lnTo>
                  <a:pt x="221030" y="134298"/>
                </a:lnTo>
                <a:lnTo>
                  <a:pt x="220352" y="140008"/>
                </a:lnTo>
                <a:lnTo>
                  <a:pt x="220051" y="145721"/>
                </a:lnTo>
                <a:lnTo>
                  <a:pt x="219971" y="148578"/>
                </a:lnTo>
                <a:lnTo>
                  <a:pt x="218965" y="152388"/>
                </a:lnTo>
                <a:lnTo>
                  <a:pt x="217342" y="156832"/>
                </a:lnTo>
                <a:lnTo>
                  <a:pt x="215307" y="161701"/>
                </a:lnTo>
                <a:lnTo>
                  <a:pt x="212998" y="165899"/>
                </a:lnTo>
                <a:lnTo>
                  <a:pt x="207893" y="173103"/>
                </a:lnTo>
                <a:lnTo>
                  <a:pt x="205198" y="177310"/>
                </a:lnTo>
                <a:lnTo>
                  <a:pt x="202449" y="182020"/>
                </a:lnTo>
                <a:lnTo>
                  <a:pt x="199663" y="187065"/>
                </a:lnTo>
                <a:lnTo>
                  <a:pt x="195902" y="191381"/>
                </a:lnTo>
                <a:lnTo>
                  <a:pt x="191489" y="195210"/>
                </a:lnTo>
                <a:lnTo>
                  <a:pt x="186642" y="198716"/>
                </a:lnTo>
                <a:lnTo>
                  <a:pt x="181505" y="202005"/>
                </a:lnTo>
                <a:lnTo>
                  <a:pt x="176176" y="205151"/>
                </a:lnTo>
                <a:lnTo>
                  <a:pt x="170719" y="208200"/>
                </a:lnTo>
                <a:lnTo>
                  <a:pt x="166127" y="211186"/>
                </a:lnTo>
                <a:lnTo>
                  <a:pt x="162114" y="214129"/>
                </a:lnTo>
                <a:lnTo>
                  <a:pt x="158486" y="217043"/>
                </a:lnTo>
                <a:lnTo>
                  <a:pt x="151915" y="222821"/>
                </a:lnTo>
                <a:lnTo>
                  <a:pt x="148830" y="225696"/>
                </a:lnTo>
                <a:lnTo>
                  <a:pt x="144867" y="227612"/>
                </a:lnTo>
                <a:lnTo>
                  <a:pt x="140321" y="228890"/>
                </a:lnTo>
                <a:lnTo>
                  <a:pt x="135385" y="229741"/>
                </a:lnTo>
                <a:lnTo>
                  <a:pt x="130189" y="230309"/>
                </a:lnTo>
                <a:lnTo>
                  <a:pt x="124820" y="230688"/>
                </a:lnTo>
                <a:lnTo>
                  <a:pt x="119336" y="230940"/>
                </a:lnTo>
                <a:lnTo>
                  <a:pt x="115680" y="232061"/>
                </a:lnTo>
                <a:lnTo>
                  <a:pt x="113243" y="233760"/>
                </a:lnTo>
                <a:lnTo>
                  <a:pt x="108653" y="239651"/>
                </a:lnTo>
                <a:lnTo>
                  <a:pt x="108393" y="232604"/>
                </a:lnTo>
                <a:lnTo>
                  <a:pt x="109337" y="232217"/>
                </a:lnTo>
                <a:lnTo>
                  <a:pt x="110919" y="231960"/>
                </a:lnTo>
                <a:lnTo>
                  <a:pt x="116940" y="2314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55"/>
          <p:cNvSpPr/>
          <p:nvPr/>
        </p:nvSpPr>
        <p:spPr>
          <a:xfrm>
            <a:off x="2094547" y="1783080"/>
            <a:ext cx="102871" cy="222885"/>
          </a:xfrm>
          <a:custGeom>
            <a:avLst/>
            <a:gdLst/>
            <a:ahLst/>
            <a:cxnLst/>
            <a:rect l="0" t="0" r="0" b="0"/>
            <a:pathLst>
              <a:path w="102871" h="222885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8219" y="7380"/>
                </a:lnTo>
                <a:lnTo>
                  <a:pt x="10956" y="10582"/>
                </a:lnTo>
                <a:lnTo>
                  <a:pt x="13019" y="12770"/>
                </a:lnTo>
                <a:lnTo>
                  <a:pt x="15347" y="16133"/>
                </a:lnTo>
                <a:lnTo>
                  <a:pt x="17851" y="20280"/>
                </a:lnTo>
                <a:lnTo>
                  <a:pt x="20473" y="24950"/>
                </a:lnTo>
                <a:lnTo>
                  <a:pt x="22221" y="29016"/>
                </a:lnTo>
                <a:lnTo>
                  <a:pt x="23387" y="32679"/>
                </a:lnTo>
                <a:lnTo>
                  <a:pt x="24164" y="36073"/>
                </a:lnTo>
                <a:lnTo>
                  <a:pt x="25634" y="40241"/>
                </a:lnTo>
                <a:lnTo>
                  <a:pt x="27567" y="44925"/>
                </a:lnTo>
                <a:lnTo>
                  <a:pt x="29808" y="49952"/>
                </a:lnTo>
                <a:lnTo>
                  <a:pt x="34838" y="60618"/>
                </a:lnTo>
                <a:lnTo>
                  <a:pt x="37513" y="66129"/>
                </a:lnTo>
                <a:lnTo>
                  <a:pt x="39296" y="71709"/>
                </a:lnTo>
                <a:lnTo>
                  <a:pt x="40485" y="77333"/>
                </a:lnTo>
                <a:lnTo>
                  <a:pt x="41277" y="82988"/>
                </a:lnTo>
                <a:lnTo>
                  <a:pt x="42758" y="88663"/>
                </a:lnTo>
                <a:lnTo>
                  <a:pt x="44698" y="94351"/>
                </a:lnTo>
                <a:lnTo>
                  <a:pt x="46943" y="100048"/>
                </a:lnTo>
                <a:lnTo>
                  <a:pt x="49393" y="105751"/>
                </a:lnTo>
                <a:lnTo>
                  <a:pt x="54655" y="117168"/>
                </a:lnTo>
                <a:lnTo>
                  <a:pt x="56439" y="122879"/>
                </a:lnTo>
                <a:lnTo>
                  <a:pt x="57628" y="128592"/>
                </a:lnTo>
                <a:lnTo>
                  <a:pt x="58421" y="134305"/>
                </a:lnTo>
                <a:lnTo>
                  <a:pt x="59903" y="139067"/>
                </a:lnTo>
                <a:lnTo>
                  <a:pt x="61843" y="143193"/>
                </a:lnTo>
                <a:lnTo>
                  <a:pt x="64088" y="146897"/>
                </a:lnTo>
                <a:lnTo>
                  <a:pt x="66538" y="151271"/>
                </a:lnTo>
                <a:lnTo>
                  <a:pt x="71800" y="161211"/>
                </a:lnTo>
                <a:lnTo>
                  <a:pt x="73584" y="165577"/>
                </a:lnTo>
                <a:lnTo>
                  <a:pt x="74774" y="169439"/>
                </a:lnTo>
                <a:lnTo>
                  <a:pt x="76095" y="176271"/>
                </a:lnTo>
                <a:lnTo>
                  <a:pt x="76683" y="182482"/>
                </a:lnTo>
                <a:lnTo>
                  <a:pt x="77792" y="185472"/>
                </a:lnTo>
                <a:lnTo>
                  <a:pt x="79484" y="188418"/>
                </a:lnTo>
                <a:lnTo>
                  <a:pt x="81564" y="191334"/>
                </a:lnTo>
                <a:lnTo>
                  <a:pt x="83904" y="194231"/>
                </a:lnTo>
                <a:lnTo>
                  <a:pt x="86416" y="197115"/>
                </a:lnTo>
                <a:lnTo>
                  <a:pt x="89043" y="199990"/>
                </a:lnTo>
                <a:lnTo>
                  <a:pt x="90794" y="202859"/>
                </a:lnTo>
                <a:lnTo>
                  <a:pt x="92741" y="208587"/>
                </a:lnTo>
                <a:lnTo>
                  <a:pt x="94212" y="210495"/>
                </a:lnTo>
                <a:lnTo>
                  <a:pt x="96146" y="211768"/>
                </a:lnTo>
                <a:lnTo>
                  <a:pt x="101542" y="213809"/>
                </a:lnTo>
                <a:lnTo>
                  <a:pt x="101984" y="214930"/>
                </a:lnTo>
                <a:lnTo>
                  <a:pt x="102695" y="221031"/>
                </a:lnTo>
                <a:lnTo>
                  <a:pt x="102870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56"/>
          <p:cNvSpPr/>
          <p:nvPr/>
        </p:nvSpPr>
        <p:spPr>
          <a:xfrm>
            <a:off x="2025967" y="1868805"/>
            <a:ext cx="265748" cy="60008"/>
          </a:xfrm>
          <a:custGeom>
            <a:avLst/>
            <a:gdLst/>
            <a:ahLst/>
            <a:cxnLst/>
            <a:rect l="0" t="0" r="0" b="0"/>
            <a:pathLst>
              <a:path w="265748" h="60008">
                <a:moveTo>
                  <a:pt x="0" y="60007"/>
                </a:moveTo>
                <a:lnTo>
                  <a:pt x="0" y="51788"/>
                </a:lnTo>
                <a:lnTo>
                  <a:pt x="4551" y="51539"/>
                </a:lnTo>
                <a:lnTo>
                  <a:pt x="5891" y="50552"/>
                </a:lnTo>
                <a:lnTo>
                  <a:pt x="6785" y="48941"/>
                </a:lnTo>
                <a:lnTo>
                  <a:pt x="7381" y="46915"/>
                </a:lnTo>
                <a:lnTo>
                  <a:pt x="8731" y="44611"/>
                </a:lnTo>
                <a:lnTo>
                  <a:pt x="10583" y="42123"/>
                </a:lnTo>
                <a:lnTo>
                  <a:pt x="12770" y="39512"/>
                </a:lnTo>
                <a:lnTo>
                  <a:pt x="16134" y="37771"/>
                </a:lnTo>
                <a:lnTo>
                  <a:pt x="20281" y="36611"/>
                </a:lnTo>
                <a:lnTo>
                  <a:pt x="24950" y="35837"/>
                </a:lnTo>
                <a:lnTo>
                  <a:pt x="29969" y="34369"/>
                </a:lnTo>
                <a:lnTo>
                  <a:pt x="35219" y="32437"/>
                </a:lnTo>
                <a:lnTo>
                  <a:pt x="40624" y="30197"/>
                </a:lnTo>
                <a:lnTo>
                  <a:pt x="46133" y="28704"/>
                </a:lnTo>
                <a:lnTo>
                  <a:pt x="51710" y="27708"/>
                </a:lnTo>
                <a:lnTo>
                  <a:pt x="57333" y="27044"/>
                </a:lnTo>
                <a:lnTo>
                  <a:pt x="63940" y="25650"/>
                </a:lnTo>
                <a:lnTo>
                  <a:pt x="71202" y="23767"/>
                </a:lnTo>
                <a:lnTo>
                  <a:pt x="78900" y="21560"/>
                </a:lnTo>
                <a:lnTo>
                  <a:pt x="85938" y="20088"/>
                </a:lnTo>
                <a:lnTo>
                  <a:pt x="92534" y="19107"/>
                </a:lnTo>
                <a:lnTo>
                  <a:pt x="98837" y="18453"/>
                </a:lnTo>
                <a:lnTo>
                  <a:pt x="105896" y="18017"/>
                </a:lnTo>
                <a:lnTo>
                  <a:pt x="121360" y="17532"/>
                </a:lnTo>
                <a:lnTo>
                  <a:pt x="141580" y="17259"/>
                </a:lnTo>
                <a:lnTo>
                  <a:pt x="148679" y="16269"/>
                </a:lnTo>
                <a:lnTo>
                  <a:pt x="156270" y="14656"/>
                </a:lnTo>
                <a:lnTo>
                  <a:pt x="164187" y="12628"/>
                </a:lnTo>
                <a:lnTo>
                  <a:pt x="171371" y="11276"/>
                </a:lnTo>
                <a:lnTo>
                  <a:pt x="178064" y="10375"/>
                </a:lnTo>
                <a:lnTo>
                  <a:pt x="184432" y="9774"/>
                </a:lnTo>
                <a:lnTo>
                  <a:pt x="191535" y="8421"/>
                </a:lnTo>
                <a:lnTo>
                  <a:pt x="199127" y="6566"/>
                </a:lnTo>
                <a:lnTo>
                  <a:pt x="207046" y="4377"/>
                </a:lnTo>
                <a:lnTo>
                  <a:pt x="214231" y="2918"/>
                </a:lnTo>
                <a:lnTo>
                  <a:pt x="220926" y="1945"/>
                </a:lnTo>
                <a:lnTo>
                  <a:pt x="227294" y="1297"/>
                </a:lnTo>
                <a:lnTo>
                  <a:pt x="233444" y="864"/>
                </a:lnTo>
                <a:lnTo>
                  <a:pt x="239449" y="576"/>
                </a:lnTo>
                <a:lnTo>
                  <a:pt x="254463" y="170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7"/>
          <p:cNvSpPr/>
          <p:nvPr/>
        </p:nvSpPr>
        <p:spPr>
          <a:xfrm>
            <a:off x="2463272" y="1637709"/>
            <a:ext cx="256407" cy="393812"/>
          </a:xfrm>
          <a:custGeom>
            <a:avLst/>
            <a:gdLst/>
            <a:ahLst/>
            <a:cxnLst/>
            <a:rect l="0" t="0" r="0" b="0"/>
            <a:pathLst>
              <a:path w="256407" h="393812">
                <a:moveTo>
                  <a:pt x="171342" y="16783"/>
                </a:moveTo>
                <a:lnTo>
                  <a:pt x="175893" y="16783"/>
                </a:lnTo>
                <a:lnTo>
                  <a:pt x="177234" y="15830"/>
                </a:lnTo>
                <a:lnTo>
                  <a:pt x="178128" y="14243"/>
                </a:lnTo>
                <a:lnTo>
                  <a:pt x="179810" y="8564"/>
                </a:lnTo>
                <a:lnTo>
                  <a:pt x="179884" y="3764"/>
                </a:lnTo>
                <a:lnTo>
                  <a:pt x="178942" y="2389"/>
                </a:lnTo>
                <a:lnTo>
                  <a:pt x="177361" y="1472"/>
                </a:lnTo>
                <a:lnTo>
                  <a:pt x="173065" y="453"/>
                </a:lnTo>
                <a:lnTo>
                  <a:pt x="167980" y="0"/>
                </a:lnTo>
                <a:lnTo>
                  <a:pt x="163386" y="832"/>
                </a:lnTo>
                <a:lnTo>
                  <a:pt x="157466" y="2339"/>
                </a:lnTo>
                <a:lnTo>
                  <a:pt x="150662" y="4296"/>
                </a:lnTo>
                <a:lnTo>
                  <a:pt x="144220" y="6554"/>
                </a:lnTo>
                <a:lnTo>
                  <a:pt x="138021" y="9011"/>
                </a:lnTo>
                <a:lnTo>
                  <a:pt x="131983" y="11601"/>
                </a:lnTo>
                <a:lnTo>
                  <a:pt x="125101" y="13329"/>
                </a:lnTo>
                <a:lnTo>
                  <a:pt x="117654" y="14480"/>
                </a:lnTo>
                <a:lnTo>
                  <a:pt x="109833" y="15248"/>
                </a:lnTo>
                <a:lnTo>
                  <a:pt x="102714" y="16712"/>
                </a:lnTo>
                <a:lnTo>
                  <a:pt x="96063" y="18641"/>
                </a:lnTo>
                <a:lnTo>
                  <a:pt x="89723" y="20879"/>
                </a:lnTo>
                <a:lnTo>
                  <a:pt x="83592" y="22371"/>
                </a:lnTo>
                <a:lnTo>
                  <a:pt x="77600" y="23366"/>
                </a:lnTo>
                <a:lnTo>
                  <a:pt x="71700" y="24029"/>
                </a:lnTo>
                <a:lnTo>
                  <a:pt x="66814" y="24471"/>
                </a:lnTo>
                <a:lnTo>
                  <a:pt x="58845" y="24963"/>
                </a:lnTo>
                <a:lnTo>
                  <a:pt x="52129" y="25181"/>
                </a:lnTo>
                <a:lnTo>
                  <a:pt x="40056" y="25321"/>
                </a:lnTo>
                <a:lnTo>
                  <a:pt x="38098" y="26285"/>
                </a:lnTo>
                <a:lnTo>
                  <a:pt x="36793" y="27880"/>
                </a:lnTo>
                <a:lnTo>
                  <a:pt x="35923" y="29896"/>
                </a:lnTo>
                <a:lnTo>
                  <a:pt x="34390" y="31240"/>
                </a:lnTo>
                <a:lnTo>
                  <a:pt x="32416" y="32136"/>
                </a:lnTo>
                <a:lnTo>
                  <a:pt x="26954" y="33574"/>
                </a:lnTo>
                <a:lnTo>
                  <a:pt x="26506" y="34645"/>
                </a:lnTo>
                <a:lnTo>
                  <a:pt x="25728" y="41278"/>
                </a:lnTo>
                <a:lnTo>
                  <a:pt x="25633" y="54994"/>
                </a:lnTo>
                <a:lnTo>
                  <a:pt x="25611" y="84129"/>
                </a:lnTo>
                <a:lnTo>
                  <a:pt x="24658" y="88350"/>
                </a:lnTo>
                <a:lnTo>
                  <a:pt x="19719" y="99795"/>
                </a:lnTo>
                <a:lnTo>
                  <a:pt x="18229" y="109557"/>
                </a:lnTo>
                <a:lnTo>
                  <a:pt x="15027" y="120246"/>
                </a:lnTo>
                <a:lnTo>
                  <a:pt x="11381" y="131346"/>
                </a:lnTo>
                <a:lnTo>
                  <a:pt x="9761" y="142630"/>
                </a:lnTo>
                <a:lnTo>
                  <a:pt x="9041" y="153995"/>
                </a:lnTo>
                <a:lnTo>
                  <a:pt x="8849" y="159693"/>
                </a:lnTo>
                <a:lnTo>
                  <a:pt x="7769" y="164444"/>
                </a:lnTo>
                <a:lnTo>
                  <a:pt x="2649" y="176634"/>
                </a:lnTo>
                <a:lnTo>
                  <a:pt x="1118" y="186570"/>
                </a:lnTo>
                <a:lnTo>
                  <a:pt x="256" y="198324"/>
                </a:lnTo>
                <a:lnTo>
                  <a:pt x="0" y="203288"/>
                </a:lnTo>
                <a:lnTo>
                  <a:pt x="2480" y="206989"/>
                </a:lnTo>
                <a:lnTo>
                  <a:pt x="7283" y="212575"/>
                </a:lnTo>
                <a:lnTo>
                  <a:pt x="8630" y="213034"/>
                </a:lnTo>
                <a:lnTo>
                  <a:pt x="12666" y="213543"/>
                </a:lnTo>
                <a:lnTo>
                  <a:pt x="20174" y="211230"/>
                </a:lnTo>
                <a:lnTo>
                  <a:pt x="24844" y="209279"/>
                </a:lnTo>
                <a:lnTo>
                  <a:pt x="29862" y="207979"/>
                </a:lnTo>
                <a:lnTo>
                  <a:pt x="35112" y="207112"/>
                </a:lnTo>
                <a:lnTo>
                  <a:pt x="40517" y="206534"/>
                </a:lnTo>
                <a:lnTo>
                  <a:pt x="46026" y="205196"/>
                </a:lnTo>
                <a:lnTo>
                  <a:pt x="51603" y="203352"/>
                </a:lnTo>
                <a:lnTo>
                  <a:pt x="57226" y="201170"/>
                </a:lnTo>
                <a:lnTo>
                  <a:pt x="71094" y="196205"/>
                </a:lnTo>
                <a:lnTo>
                  <a:pt x="78793" y="193548"/>
                </a:lnTo>
                <a:lnTo>
                  <a:pt x="85830" y="190824"/>
                </a:lnTo>
                <a:lnTo>
                  <a:pt x="92427" y="188055"/>
                </a:lnTo>
                <a:lnTo>
                  <a:pt x="98729" y="185257"/>
                </a:lnTo>
                <a:lnTo>
                  <a:pt x="105789" y="183392"/>
                </a:lnTo>
                <a:lnTo>
                  <a:pt x="113352" y="182148"/>
                </a:lnTo>
                <a:lnTo>
                  <a:pt x="121252" y="181319"/>
                </a:lnTo>
                <a:lnTo>
                  <a:pt x="130329" y="180766"/>
                </a:lnTo>
                <a:lnTo>
                  <a:pt x="150574" y="180152"/>
                </a:lnTo>
                <a:lnTo>
                  <a:pt x="174291" y="179806"/>
                </a:lnTo>
                <a:lnTo>
                  <a:pt x="181880" y="180710"/>
                </a:lnTo>
                <a:lnTo>
                  <a:pt x="189798" y="182265"/>
                </a:lnTo>
                <a:lnTo>
                  <a:pt x="197933" y="184254"/>
                </a:lnTo>
                <a:lnTo>
                  <a:pt x="205262" y="186533"/>
                </a:lnTo>
                <a:lnTo>
                  <a:pt x="212053" y="189005"/>
                </a:lnTo>
                <a:lnTo>
                  <a:pt x="218486" y="191605"/>
                </a:lnTo>
                <a:lnTo>
                  <a:pt x="224679" y="195244"/>
                </a:lnTo>
                <a:lnTo>
                  <a:pt x="230712" y="199574"/>
                </a:lnTo>
                <a:lnTo>
                  <a:pt x="236640" y="204366"/>
                </a:lnTo>
                <a:lnTo>
                  <a:pt x="241544" y="209466"/>
                </a:lnTo>
                <a:lnTo>
                  <a:pt x="249533" y="220213"/>
                </a:lnTo>
                <a:lnTo>
                  <a:pt x="253719" y="231339"/>
                </a:lnTo>
                <a:lnTo>
                  <a:pt x="255579" y="242634"/>
                </a:lnTo>
                <a:lnTo>
                  <a:pt x="256406" y="254004"/>
                </a:lnTo>
                <a:lnTo>
                  <a:pt x="254233" y="265407"/>
                </a:lnTo>
                <a:lnTo>
                  <a:pt x="252321" y="271115"/>
                </a:lnTo>
                <a:lnTo>
                  <a:pt x="245115" y="282537"/>
                </a:lnTo>
                <a:lnTo>
                  <a:pt x="240527" y="288250"/>
                </a:lnTo>
                <a:lnTo>
                  <a:pt x="235563" y="294916"/>
                </a:lnTo>
                <a:lnTo>
                  <a:pt x="224967" y="309943"/>
                </a:lnTo>
                <a:lnTo>
                  <a:pt x="218522" y="316998"/>
                </a:lnTo>
                <a:lnTo>
                  <a:pt x="211368" y="323606"/>
                </a:lnTo>
                <a:lnTo>
                  <a:pt x="203741" y="329917"/>
                </a:lnTo>
                <a:lnTo>
                  <a:pt x="196752" y="336029"/>
                </a:lnTo>
                <a:lnTo>
                  <a:pt x="190187" y="342009"/>
                </a:lnTo>
                <a:lnTo>
                  <a:pt x="183906" y="347900"/>
                </a:lnTo>
                <a:lnTo>
                  <a:pt x="176860" y="353733"/>
                </a:lnTo>
                <a:lnTo>
                  <a:pt x="169306" y="359526"/>
                </a:lnTo>
                <a:lnTo>
                  <a:pt x="161412" y="365293"/>
                </a:lnTo>
                <a:lnTo>
                  <a:pt x="153293" y="370091"/>
                </a:lnTo>
                <a:lnTo>
                  <a:pt x="145022" y="374242"/>
                </a:lnTo>
                <a:lnTo>
                  <a:pt x="129164" y="381393"/>
                </a:lnTo>
                <a:lnTo>
                  <a:pt x="115767" y="387747"/>
                </a:lnTo>
                <a:lnTo>
                  <a:pt x="109527" y="389822"/>
                </a:lnTo>
                <a:lnTo>
                  <a:pt x="103462" y="391206"/>
                </a:lnTo>
                <a:lnTo>
                  <a:pt x="97514" y="392128"/>
                </a:lnTo>
                <a:lnTo>
                  <a:pt x="91643" y="392743"/>
                </a:lnTo>
                <a:lnTo>
                  <a:pt x="85825" y="393153"/>
                </a:lnTo>
                <a:lnTo>
                  <a:pt x="75232" y="393609"/>
                </a:lnTo>
                <a:lnTo>
                  <a:pt x="67349" y="393811"/>
                </a:lnTo>
                <a:lnTo>
                  <a:pt x="63914" y="392913"/>
                </a:lnTo>
                <a:lnTo>
                  <a:pt x="57556" y="389374"/>
                </a:lnTo>
                <a:lnTo>
                  <a:pt x="51556" y="387167"/>
                </a:lnTo>
                <a:lnTo>
                  <a:pt x="48622" y="386578"/>
                </a:lnTo>
                <a:lnTo>
                  <a:pt x="46667" y="385233"/>
                </a:lnTo>
                <a:lnTo>
                  <a:pt x="45363" y="383384"/>
                </a:lnTo>
                <a:lnTo>
                  <a:pt x="44493" y="381199"/>
                </a:lnTo>
                <a:lnTo>
                  <a:pt x="43270" y="369021"/>
                </a:lnTo>
                <a:lnTo>
                  <a:pt x="42755" y="3596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8"/>
          <p:cNvSpPr/>
          <p:nvPr/>
        </p:nvSpPr>
        <p:spPr>
          <a:xfrm>
            <a:off x="2814637" y="1740217"/>
            <a:ext cx="282893" cy="231459"/>
          </a:xfrm>
          <a:custGeom>
            <a:avLst/>
            <a:gdLst/>
            <a:ahLst/>
            <a:cxnLst/>
            <a:rect l="0" t="0" r="0" b="0"/>
            <a:pathLst>
              <a:path w="282893" h="231459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8693" y="4551"/>
                </a:lnTo>
                <a:lnTo>
                  <a:pt x="34342" y="9325"/>
                </a:lnTo>
                <a:lnTo>
                  <a:pt x="40981" y="15575"/>
                </a:lnTo>
                <a:lnTo>
                  <a:pt x="75636" y="49931"/>
                </a:lnTo>
                <a:lnTo>
                  <a:pt x="79952" y="55195"/>
                </a:lnTo>
                <a:lnTo>
                  <a:pt x="83781" y="60609"/>
                </a:lnTo>
                <a:lnTo>
                  <a:pt x="87287" y="66123"/>
                </a:lnTo>
                <a:lnTo>
                  <a:pt x="91529" y="71705"/>
                </a:lnTo>
                <a:lnTo>
                  <a:pt x="96262" y="77331"/>
                </a:lnTo>
                <a:lnTo>
                  <a:pt x="101322" y="82986"/>
                </a:lnTo>
                <a:lnTo>
                  <a:pt x="112025" y="94350"/>
                </a:lnTo>
                <a:lnTo>
                  <a:pt x="117546" y="100048"/>
                </a:lnTo>
                <a:lnTo>
                  <a:pt x="123131" y="106703"/>
                </a:lnTo>
                <a:lnTo>
                  <a:pt x="128760" y="113998"/>
                </a:lnTo>
                <a:lnTo>
                  <a:pt x="134417" y="121719"/>
                </a:lnTo>
                <a:lnTo>
                  <a:pt x="140094" y="128771"/>
                </a:lnTo>
                <a:lnTo>
                  <a:pt x="145784" y="135377"/>
                </a:lnTo>
                <a:lnTo>
                  <a:pt x="151482" y="141687"/>
                </a:lnTo>
                <a:lnTo>
                  <a:pt x="162893" y="153777"/>
                </a:lnTo>
                <a:lnTo>
                  <a:pt x="185740" y="177061"/>
                </a:lnTo>
                <a:lnTo>
                  <a:pt x="191455" y="181858"/>
                </a:lnTo>
                <a:lnTo>
                  <a:pt x="197169" y="186009"/>
                </a:lnTo>
                <a:lnTo>
                  <a:pt x="202883" y="189728"/>
                </a:lnTo>
                <a:lnTo>
                  <a:pt x="208598" y="193161"/>
                </a:lnTo>
                <a:lnTo>
                  <a:pt x="214313" y="196401"/>
                </a:lnTo>
                <a:lnTo>
                  <a:pt x="225743" y="202542"/>
                </a:lnTo>
                <a:lnTo>
                  <a:pt x="237172" y="208446"/>
                </a:lnTo>
                <a:lnTo>
                  <a:pt x="241935" y="211354"/>
                </a:lnTo>
                <a:lnTo>
                  <a:pt x="249767" y="217125"/>
                </a:lnTo>
                <a:lnTo>
                  <a:pt x="254141" y="219998"/>
                </a:lnTo>
                <a:lnTo>
                  <a:pt x="258962" y="222865"/>
                </a:lnTo>
                <a:lnTo>
                  <a:pt x="264082" y="225729"/>
                </a:lnTo>
                <a:lnTo>
                  <a:pt x="272310" y="228912"/>
                </a:lnTo>
                <a:lnTo>
                  <a:pt x="282892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9"/>
          <p:cNvSpPr/>
          <p:nvPr/>
        </p:nvSpPr>
        <p:spPr>
          <a:xfrm>
            <a:off x="2815037" y="1740217"/>
            <a:ext cx="196768" cy="282894"/>
          </a:xfrm>
          <a:custGeom>
            <a:avLst/>
            <a:gdLst/>
            <a:ahLst/>
            <a:cxnLst/>
            <a:rect l="0" t="0" r="0" b="0"/>
            <a:pathLst>
              <a:path w="196768" h="282894">
                <a:moveTo>
                  <a:pt x="196767" y="0"/>
                </a:moveTo>
                <a:lnTo>
                  <a:pt x="192217" y="4551"/>
                </a:lnTo>
                <a:lnTo>
                  <a:pt x="190876" y="7797"/>
                </a:lnTo>
                <a:lnTo>
                  <a:pt x="189387" y="16483"/>
                </a:lnTo>
                <a:lnTo>
                  <a:pt x="187084" y="20513"/>
                </a:lnTo>
                <a:lnTo>
                  <a:pt x="183644" y="24153"/>
                </a:lnTo>
                <a:lnTo>
                  <a:pt x="179446" y="27532"/>
                </a:lnTo>
                <a:lnTo>
                  <a:pt x="175695" y="31690"/>
                </a:lnTo>
                <a:lnTo>
                  <a:pt x="172242" y="36367"/>
                </a:lnTo>
                <a:lnTo>
                  <a:pt x="139186" y="86348"/>
                </a:lnTo>
                <a:lnTo>
                  <a:pt x="134567" y="93760"/>
                </a:lnTo>
                <a:lnTo>
                  <a:pt x="130535" y="100607"/>
                </a:lnTo>
                <a:lnTo>
                  <a:pt x="126895" y="107076"/>
                </a:lnTo>
                <a:lnTo>
                  <a:pt x="121611" y="114247"/>
                </a:lnTo>
                <a:lnTo>
                  <a:pt x="115231" y="121885"/>
                </a:lnTo>
                <a:lnTo>
                  <a:pt x="108120" y="129834"/>
                </a:lnTo>
                <a:lnTo>
                  <a:pt x="102426" y="137991"/>
                </a:lnTo>
                <a:lnTo>
                  <a:pt x="97679" y="146287"/>
                </a:lnTo>
                <a:lnTo>
                  <a:pt x="93561" y="154674"/>
                </a:lnTo>
                <a:lnTo>
                  <a:pt x="88910" y="163124"/>
                </a:lnTo>
                <a:lnTo>
                  <a:pt x="83905" y="171614"/>
                </a:lnTo>
                <a:lnTo>
                  <a:pt x="78664" y="180132"/>
                </a:lnTo>
                <a:lnTo>
                  <a:pt x="73264" y="187715"/>
                </a:lnTo>
                <a:lnTo>
                  <a:pt x="67759" y="194676"/>
                </a:lnTo>
                <a:lnTo>
                  <a:pt x="62185" y="201222"/>
                </a:lnTo>
                <a:lnTo>
                  <a:pt x="57516" y="207490"/>
                </a:lnTo>
                <a:lnTo>
                  <a:pt x="53450" y="213574"/>
                </a:lnTo>
                <a:lnTo>
                  <a:pt x="49788" y="219536"/>
                </a:lnTo>
                <a:lnTo>
                  <a:pt x="45441" y="225415"/>
                </a:lnTo>
                <a:lnTo>
                  <a:pt x="40638" y="231239"/>
                </a:lnTo>
                <a:lnTo>
                  <a:pt x="31174" y="241838"/>
                </a:lnTo>
                <a:lnTo>
                  <a:pt x="23793" y="249724"/>
                </a:lnTo>
                <a:lnTo>
                  <a:pt x="14282" y="259518"/>
                </a:lnTo>
                <a:lnTo>
                  <a:pt x="12246" y="262547"/>
                </a:lnTo>
                <a:lnTo>
                  <a:pt x="8427" y="271361"/>
                </a:lnTo>
                <a:lnTo>
                  <a:pt x="2639" y="279052"/>
                </a:lnTo>
                <a:lnTo>
                  <a:pt x="0" y="282387"/>
                </a:lnTo>
                <a:lnTo>
                  <a:pt x="2318" y="282668"/>
                </a:lnTo>
                <a:lnTo>
                  <a:pt x="8172" y="2828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60"/>
          <p:cNvSpPr/>
          <p:nvPr/>
        </p:nvSpPr>
        <p:spPr>
          <a:xfrm>
            <a:off x="3114675" y="1535785"/>
            <a:ext cx="274321" cy="211779"/>
          </a:xfrm>
          <a:custGeom>
            <a:avLst/>
            <a:gdLst/>
            <a:ahLst/>
            <a:cxnLst/>
            <a:rect l="0" t="0" r="0" b="0"/>
            <a:pathLst>
              <a:path w="274321" h="211779">
                <a:moveTo>
                  <a:pt x="0" y="41555"/>
                </a:moveTo>
                <a:lnTo>
                  <a:pt x="0" y="37004"/>
                </a:lnTo>
                <a:lnTo>
                  <a:pt x="952" y="35663"/>
                </a:lnTo>
                <a:lnTo>
                  <a:pt x="2539" y="34770"/>
                </a:lnTo>
                <a:lnTo>
                  <a:pt x="4550" y="34174"/>
                </a:lnTo>
                <a:lnTo>
                  <a:pt x="9325" y="30972"/>
                </a:lnTo>
                <a:lnTo>
                  <a:pt x="14621" y="26374"/>
                </a:lnTo>
                <a:lnTo>
                  <a:pt x="20150" y="21155"/>
                </a:lnTo>
                <a:lnTo>
                  <a:pt x="23911" y="19382"/>
                </a:lnTo>
                <a:lnTo>
                  <a:pt x="28323" y="18201"/>
                </a:lnTo>
                <a:lnTo>
                  <a:pt x="33169" y="17413"/>
                </a:lnTo>
                <a:lnTo>
                  <a:pt x="41094" y="13997"/>
                </a:lnTo>
                <a:lnTo>
                  <a:pt x="47791" y="10257"/>
                </a:lnTo>
                <a:lnTo>
                  <a:pt x="53943" y="8594"/>
                </a:lnTo>
                <a:lnTo>
                  <a:pt x="58822" y="7199"/>
                </a:lnTo>
                <a:lnTo>
                  <a:pt x="71863" y="3108"/>
                </a:lnTo>
                <a:lnTo>
                  <a:pt x="77436" y="1636"/>
                </a:lnTo>
                <a:lnTo>
                  <a:pt x="82104" y="655"/>
                </a:lnTo>
                <a:lnTo>
                  <a:pt x="86168" y="0"/>
                </a:lnTo>
                <a:lnTo>
                  <a:pt x="90783" y="517"/>
                </a:lnTo>
                <a:lnTo>
                  <a:pt x="95764" y="1814"/>
                </a:lnTo>
                <a:lnTo>
                  <a:pt x="100990" y="3631"/>
                </a:lnTo>
                <a:lnTo>
                  <a:pt x="106379" y="4842"/>
                </a:lnTo>
                <a:lnTo>
                  <a:pt x="111877" y="5649"/>
                </a:lnTo>
                <a:lnTo>
                  <a:pt x="117447" y="6188"/>
                </a:lnTo>
                <a:lnTo>
                  <a:pt x="122113" y="7499"/>
                </a:lnTo>
                <a:lnTo>
                  <a:pt x="129837" y="11496"/>
                </a:lnTo>
                <a:lnTo>
                  <a:pt x="134183" y="13896"/>
                </a:lnTo>
                <a:lnTo>
                  <a:pt x="144091" y="19102"/>
                </a:lnTo>
                <a:lnTo>
                  <a:pt x="147496" y="21823"/>
                </a:lnTo>
                <a:lnTo>
                  <a:pt x="149766" y="24591"/>
                </a:lnTo>
                <a:lnTo>
                  <a:pt x="153239" y="30205"/>
                </a:lnTo>
                <a:lnTo>
                  <a:pt x="157959" y="35875"/>
                </a:lnTo>
                <a:lnTo>
                  <a:pt x="159598" y="38721"/>
                </a:lnTo>
                <a:lnTo>
                  <a:pt x="161420" y="44423"/>
                </a:lnTo>
                <a:lnTo>
                  <a:pt x="161906" y="48229"/>
                </a:lnTo>
                <a:lnTo>
                  <a:pt x="162230" y="52672"/>
                </a:lnTo>
                <a:lnTo>
                  <a:pt x="162445" y="57538"/>
                </a:lnTo>
                <a:lnTo>
                  <a:pt x="161637" y="62688"/>
                </a:lnTo>
                <a:lnTo>
                  <a:pt x="160145" y="68026"/>
                </a:lnTo>
                <a:lnTo>
                  <a:pt x="158198" y="73490"/>
                </a:lnTo>
                <a:lnTo>
                  <a:pt x="156900" y="78085"/>
                </a:lnTo>
                <a:lnTo>
                  <a:pt x="156035" y="82100"/>
                </a:lnTo>
                <a:lnTo>
                  <a:pt x="155458" y="85730"/>
                </a:lnTo>
                <a:lnTo>
                  <a:pt x="153168" y="90055"/>
                </a:lnTo>
                <a:lnTo>
                  <a:pt x="149737" y="94843"/>
                </a:lnTo>
                <a:lnTo>
                  <a:pt x="145544" y="99940"/>
                </a:lnTo>
                <a:lnTo>
                  <a:pt x="141797" y="105243"/>
                </a:lnTo>
                <a:lnTo>
                  <a:pt x="138346" y="110684"/>
                </a:lnTo>
                <a:lnTo>
                  <a:pt x="135093" y="116216"/>
                </a:lnTo>
                <a:lnTo>
                  <a:pt x="131972" y="120856"/>
                </a:lnTo>
                <a:lnTo>
                  <a:pt x="128939" y="124902"/>
                </a:lnTo>
                <a:lnTo>
                  <a:pt x="125964" y="128552"/>
                </a:lnTo>
                <a:lnTo>
                  <a:pt x="121123" y="132890"/>
                </a:lnTo>
                <a:lnTo>
                  <a:pt x="115039" y="137688"/>
                </a:lnTo>
                <a:lnTo>
                  <a:pt x="108125" y="142791"/>
                </a:lnTo>
                <a:lnTo>
                  <a:pt x="102563" y="148098"/>
                </a:lnTo>
                <a:lnTo>
                  <a:pt x="97903" y="153541"/>
                </a:lnTo>
                <a:lnTo>
                  <a:pt x="93843" y="159075"/>
                </a:lnTo>
                <a:lnTo>
                  <a:pt x="91137" y="163716"/>
                </a:lnTo>
                <a:lnTo>
                  <a:pt x="89333" y="167763"/>
                </a:lnTo>
                <a:lnTo>
                  <a:pt x="88130" y="171414"/>
                </a:lnTo>
                <a:lnTo>
                  <a:pt x="84254" y="178010"/>
                </a:lnTo>
                <a:lnTo>
                  <a:pt x="81887" y="181102"/>
                </a:lnTo>
                <a:lnTo>
                  <a:pt x="79256" y="187078"/>
                </a:lnTo>
                <a:lnTo>
                  <a:pt x="77568" y="194125"/>
                </a:lnTo>
                <a:lnTo>
                  <a:pt x="78382" y="195656"/>
                </a:lnTo>
                <a:lnTo>
                  <a:pt x="83126" y="201408"/>
                </a:lnTo>
                <a:lnTo>
                  <a:pt x="84569" y="203088"/>
                </a:lnTo>
                <a:lnTo>
                  <a:pt x="85907" y="203536"/>
                </a:lnTo>
                <a:lnTo>
                  <a:pt x="89933" y="204034"/>
                </a:lnTo>
                <a:lnTo>
                  <a:pt x="97438" y="206795"/>
                </a:lnTo>
                <a:lnTo>
                  <a:pt x="102106" y="208865"/>
                </a:lnTo>
                <a:lnTo>
                  <a:pt x="107123" y="210245"/>
                </a:lnTo>
                <a:lnTo>
                  <a:pt x="112372" y="211165"/>
                </a:lnTo>
                <a:lnTo>
                  <a:pt x="117777" y="211778"/>
                </a:lnTo>
                <a:lnTo>
                  <a:pt x="123286" y="211234"/>
                </a:lnTo>
                <a:lnTo>
                  <a:pt x="128863" y="209919"/>
                </a:lnTo>
                <a:lnTo>
                  <a:pt x="134486" y="208090"/>
                </a:lnTo>
                <a:lnTo>
                  <a:pt x="140139" y="206871"/>
                </a:lnTo>
                <a:lnTo>
                  <a:pt x="145814" y="206058"/>
                </a:lnTo>
                <a:lnTo>
                  <a:pt x="151501" y="205516"/>
                </a:lnTo>
                <a:lnTo>
                  <a:pt x="158151" y="205155"/>
                </a:lnTo>
                <a:lnTo>
                  <a:pt x="173159" y="204753"/>
                </a:lnTo>
                <a:lnTo>
                  <a:pt x="193123" y="204527"/>
                </a:lnTo>
                <a:lnTo>
                  <a:pt x="199233" y="203543"/>
                </a:lnTo>
                <a:lnTo>
                  <a:pt x="205212" y="201934"/>
                </a:lnTo>
                <a:lnTo>
                  <a:pt x="211103" y="199909"/>
                </a:lnTo>
                <a:lnTo>
                  <a:pt x="216935" y="198559"/>
                </a:lnTo>
                <a:lnTo>
                  <a:pt x="222728" y="197659"/>
                </a:lnTo>
                <a:lnTo>
                  <a:pt x="228495" y="197060"/>
                </a:lnTo>
                <a:lnTo>
                  <a:pt x="234245" y="196660"/>
                </a:lnTo>
                <a:lnTo>
                  <a:pt x="239983" y="196393"/>
                </a:lnTo>
                <a:lnTo>
                  <a:pt x="254621" y="196018"/>
                </a:lnTo>
                <a:lnTo>
                  <a:pt x="274320" y="195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61"/>
          <p:cNvSpPr/>
          <p:nvPr/>
        </p:nvSpPr>
        <p:spPr>
          <a:xfrm>
            <a:off x="3406139" y="1860241"/>
            <a:ext cx="222887" cy="25710"/>
          </a:xfrm>
          <a:custGeom>
            <a:avLst/>
            <a:gdLst/>
            <a:ahLst/>
            <a:cxnLst/>
            <a:rect l="0" t="0" r="0" b="0"/>
            <a:pathLst>
              <a:path w="222887" h="25710">
                <a:moveTo>
                  <a:pt x="0" y="8564"/>
                </a:moveTo>
                <a:lnTo>
                  <a:pt x="0" y="4013"/>
                </a:lnTo>
                <a:lnTo>
                  <a:pt x="953" y="2672"/>
                </a:lnTo>
                <a:lnTo>
                  <a:pt x="2540" y="1779"/>
                </a:lnTo>
                <a:lnTo>
                  <a:pt x="7381" y="344"/>
                </a:lnTo>
                <a:lnTo>
                  <a:pt x="12771" y="96"/>
                </a:lnTo>
                <a:lnTo>
                  <a:pt x="36074" y="0"/>
                </a:lnTo>
                <a:lnTo>
                  <a:pt x="40242" y="950"/>
                </a:lnTo>
                <a:lnTo>
                  <a:pt x="44926" y="2535"/>
                </a:lnTo>
                <a:lnTo>
                  <a:pt x="49953" y="4545"/>
                </a:lnTo>
                <a:lnTo>
                  <a:pt x="55210" y="5884"/>
                </a:lnTo>
                <a:lnTo>
                  <a:pt x="60619" y="6777"/>
                </a:lnTo>
                <a:lnTo>
                  <a:pt x="66130" y="7373"/>
                </a:lnTo>
                <a:lnTo>
                  <a:pt x="71710" y="7770"/>
                </a:lnTo>
                <a:lnTo>
                  <a:pt x="77334" y="8034"/>
                </a:lnTo>
                <a:lnTo>
                  <a:pt x="88663" y="8328"/>
                </a:lnTo>
                <a:lnTo>
                  <a:pt x="117169" y="8533"/>
                </a:lnTo>
                <a:lnTo>
                  <a:pt x="122880" y="9495"/>
                </a:lnTo>
                <a:lnTo>
                  <a:pt x="128593" y="11090"/>
                </a:lnTo>
                <a:lnTo>
                  <a:pt x="134306" y="13105"/>
                </a:lnTo>
                <a:lnTo>
                  <a:pt x="140020" y="14449"/>
                </a:lnTo>
                <a:lnTo>
                  <a:pt x="145734" y="15345"/>
                </a:lnTo>
                <a:lnTo>
                  <a:pt x="151449" y="15942"/>
                </a:lnTo>
                <a:lnTo>
                  <a:pt x="157164" y="16340"/>
                </a:lnTo>
                <a:lnTo>
                  <a:pt x="162878" y="16605"/>
                </a:lnTo>
                <a:lnTo>
                  <a:pt x="174308" y="16900"/>
                </a:lnTo>
                <a:lnTo>
                  <a:pt x="198332" y="17105"/>
                </a:lnTo>
                <a:lnTo>
                  <a:pt x="201754" y="18068"/>
                </a:lnTo>
                <a:lnTo>
                  <a:pt x="204988" y="19662"/>
                </a:lnTo>
                <a:lnTo>
                  <a:pt x="208096" y="21678"/>
                </a:lnTo>
                <a:lnTo>
                  <a:pt x="211121" y="23021"/>
                </a:lnTo>
                <a:lnTo>
                  <a:pt x="214090" y="23917"/>
                </a:lnTo>
                <a:lnTo>
                  <a:pt x="222886" y="257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62"/>
          <p:cNvSpPr/>
          <p:nvPr/>
        </p:nvSpPr>
        <p:spPr>
          <a:xfrm>
            <a:off x="3766215" y="1645920"/>
            <a:ext cx="102840" cy="360045"/>
          </a:xfrm>
          <a:custGeom>
            <a:avLst/>
            <a:gdLst/>
            <a:ahLst/>
            <a:cxnLst/>
            <a:rect l="0" t="0" r="0" b="0"/>
            <a:pathLst>
              <a:path w="102840" h="360045">
                <a:moveTo>
                  <a:pt x="8542" y="0"/>
                </a:moveTo>
                <a:lnTo>
                  <a:pt x="0" y="0"/>
                </a:lnTo>
                <a:lnTo>
                  <a:pt x="4530" y="4550"/>
                </a:lnTo>
                <a:lnTo>
                  <a:pt x="5867" y="6843"/>
                </a:lnTo>
                <a:lnTo>
                  <a:pt x="7353" y="11931"/>
                </a:lnTo>
                <a:lnTo>
                  <a:pt x="8190" y="20151"/>
                </a:lnTo>
                <a:lnTo>
                  <a:pt x="10925" y="28323"/>
                </a:lnTo>
                <a:lnTo>
                  <a:pt x="12988" y="33169"/>
                </a:lnTo>
                <a:lnTo>
                  <a:pt x="17821" y="43634"/>
                </a:lnTo>
                <a:lnTo>
                  <a:pt x="20443" y="49092"/>
                </a:lnTo>
                <a:lnTo>
                  <a:pt x="22191" y="55588"/>
                </a:lnTo>
                <a:lnTo>
                  <a:pt x="23357" y="62776"/>
                </a:lnTo>
                <a:lnTo>
                  <a:pt x="24133" y="70426"/>
                </a:lnTo>
                <a:lnTo>
                  <a:pt x="25604" y="78383"/>
                </a:lnTo>
                <a:lnTo>
                  <a:pt x="27537" y="86545"/>
                </a:lnTo>
                <a:lnTo>
                  <a:pt x="29778" y="94844"/>
                </a:lnTo>
                <a:lnTo>
                  <a:pt x="31271" y="103234"/>
                </a:lnTo>
                <a:lnTo>
                  <a:pt x="32267" y="111685"/>
                </a:lnTo>
                <a:lnTo>
                  <a:pt x="32932" y="120177"/>
                </a:lnTo>
                <a:lnTo>
                  <a:pt x="34327" y="128695"/>
                </a:lnTo>
                <a:lnTo>
                  <a:pt x="36209" y="137232"/>
                </a:lnTo>
                <a:lnTo>
                  <a:pt x="38417" y="145780"/>
                </a:lnTo>
                <a:lnTo>
                  <a:pt x="39888" y="154337"/>
                </a:lnTo>
                <a:lnTo>
                  <a:pt x="40870" y="162898"/>
                </a:lnTo>
                <a:lnTo>
                  <a:pt x="41524" y="171464"/>
                </a:lnTo>
                <a:lnTo>
                  <a:pt x="42912" y="180032"/>
                </a:lnTo>
                <a:lnTo>
                  <a:pt x="44790" y="188601"/>
                </a:lnTo>
                <a:lnTo>
                  <a:pt x="46995" y="197171"/>
                </a:lnTo>
                <a:lnTo>
                  <a:pt x="48465" y="205742"/>
                </a:lnTo>
                <a:lnTo>
                  <a:pt x="49445" y="214314"/>
                </a:lnTo>
                <a:lnTo>
                  <a:pt x="50098" y="222886"/>
                </a:lnTo>
                <a:lnTo>
                  <a:pt x="51486" y="231458"/>
                </a:lnTo>
                <a:lnTo>
                  <a:pt x="53364" y="240030"/>
                </a:lnTo>
                <a:lnTo>
                  <a:pt x="55568" y="248602"/>
                </a:lnTo>
                <a:lnTo>
                  <a:pt x="57990" y="256222"/>
                </a:lnTo>
                <a:lnTo>
                  <a:pt x="60558" y="263207"/>
                </a:lnTo>
                <a:lnTo>
                  <a:pt x="63221" y="269769"/>
                </a:lnTo>
                <a:lnTo>
                  <a:pt x="65950" y="276048"/>
                </a:lnTo>
                <a:lnTo>
                  <a:pt x="71522" y="288105"/>
                </a:lnTo>
                <a:lnTo>
                  <a:pt x="73388" y="293988"/>
                </a:lnTo>
                <a:lnTo>
                  <a:pt x="74633" y="299814"/>
                </a:lnTo>
                <a:lnTo>
                  <a:pt x="75463" y="305603"/>
                </a:lnTo>
                <a:lnTo>
                  <a:pt x="76968" y="311368"/>
                </a:lnTo>
                <a:lnTo>
                  <a:pt x="78925" y="317116"/>
                </a:lnTo>
                <a:lnTo>
                  <a:pt x="81181" y="322853"/>
                </a:lnTo>
                <a:lnTo>
                  <a:pt x="83688" y="331768"/>
                </a:lnTo>
                <a:lnTo>
                  <a:pt x="85100" y="342141"/>
                </a:lnTo>
                <a:lnTo>
                  <a:pt x="85298" y="345252"/>
                </a:lnTo>
                <a:lnTo>
                  <a:pt x="86383" y="348278"/>
                </a:lnTo>
                <a:lnTo>
                  <a:pt x="88059" y="351247"/>
                </a:lnTo>
                <a:lnTo>
                  <a:pt x="93904" y="359530"/>
                </a:lnTo>
                <a:lnTo>
                  <a:pt x="96646" y="359816"/>
                </a:lnTo>
                <a:lnTo>
                  <a:pt x="102839" y="3600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63"/>
          <p:cNvSpPr/>
          <p:nvPr/>
        </p:nvSpPr>
        <p:spPr>
          <a:xfrm>
            <a:off x="3930294" y="1658195"/>
            <a:ext cx="255896" cy="326629"/>
          </a:xfrm>
          <a:custGeom>
            <a:avLst/>
            <a:gdLst/>
            <a:ahLst/>
            <a:cxnLst/>
            <a:rect l="0" t="0" r="0" b="0"/>
            <a:pathLst>
              <a:path w="255896" h="326629">
                <a:moveTo>
                  <a:pt x="58776" y="13442"/>
                </a:moveTo>
                <a:lnTo>
                  <a:pt x="58776" y="8891"/>
                </a:lnTo>
                <a:lnTo>
                  <a:pt x="57823" y="7551"/>
                </a:lnTo>
                <a:lnTo>
                  <a:pt x="56236" y="6657"/>
                </a:lnTo>
                <a:lnTo>
                  <a:pt x="51394" y="5223"/>
                </a:lnTo>
                <a:lnTo>
                  <a:pt x="50997" y="4152"/>
                </a:lnTo>
                <a:lnTo>
                  <a:pt x="50438" y="0"/>
                </a:lnTo>
                <a:lnTo>
                  <a:pt x="50234" y="8591"/>
                </a:lnTo>
                <a:lnTo>
                  <a:pt x="49271" y="10208"/>
                </a:lnTo>
                <a:lnTo>
                  <a:pt x="47677" y="11286"/>
                </a:lnTo>
                <a:lnTo>
                  <a:pt x="45661" y="12005"/>
                </a:lnTo>
                <a:lnTo>
                  <a:pt x="44318" y="14389"/>
                </a:lnTo>
                <a:lnTo>
                  <a:pt x="42825" y="22118"/>
                </a:lnTo>
                <a:lnTo>
                  <a:pt x="39621" y="31903"/>
                </a:lnTo>
                <a:lnTo>
                  <a:pt x="37434" y="37179"/>
                </a:lnTo>
                <a:lnTo>
                  <a:pt x="35023" y="42602"/>
                </a:lnTo>
                <a:lnTo>
                  <a:pt x="29803" y="53707"/>
                </a:lnTo>
                <a:lnTo>
                  <a:pt x="28031" y="59335"/>
                </a:lnTo>
                <a:lnTo>
                  <a:pt x="26849" y="64993"/>
                </a:lnTo>
                <a:lnTo>
                  <a:pt x="26061" y="70669"/>
                </a:lnTo>
                <a:lnTo>
                  <a:pt x="24583" y="77311"/>
                </a:lnTo>
                <a:lnTo>
                  <a:pt x="22646" y="84596"/>
                </a:lnTo>
                <a:lnTo>
                  <a:pt x="20402" y="92311"/>
                </a:lnTo>
                <a:lnTo>
                  <a:pt x="17953" y="99359"/>
                </a:lnTo>
                <a:lnTo>
                  <a:pt x="15368" y="105962"/>
                </a:lnTo>
                <a:lnTo>
                  <a:pt x="12692" y="112270"/>
                </a:lnTo>
                <a:lnTo>
                  <a:pt x="10908" y="119332"/>
                </a:lnTo>
                <a:lnTo>
                  <a:pt x="9719" y="126898"/>
                </a:lnTo>
                <a:lnTo>
                  <a:pt x="8926" y="134799"/>
                </a:lnTo>
                <a:lnTo>
                  <a:pt x="8397" y="142924"/>
                </a:lnTo>
                <a:lnTo>
                  <a:pt x="8045" y="151199"/>
                </a:lnTo>
                <a:lnTo>
                  <a:pt x="7810" y="159572"/>
                </a:lnTo>
                <a:lnTo>
                  <a:pt x="6701" y="168012"/>
                </a:lnTo>
                <a:lnTo>
                  <a:pt x="5009" y="176496"/>
                </a:lnTo>
                <a:lnTo>
                  <a:pt x="2929" y="185010"/>
                </a:lnTo>
                <a:lnTo>
                  <a:pt x="1542" y="192591"/>
                </a:lnTo>
                <a:lnTo>
                  <a:pt x="617" y="199549"/>
                </a:lnTo>
                <a:lnTo>
                  <a:pt x="0" y="206094"/>
                </a:lnTo>
                <a:lnTo>
                  <a:pt x="542" y="212361"/>
                </a:lnTo>
                <a:lnTo>
                  <a:pt x="1856" y="218445"/>
                </a:lnTo>
                <a:lnTo>
                  <a:pt x="3684" y="224406"/>
                </a:lnTo>
                <a:lnTo>
                  <a:pt x="4903" y="231237"/>
                </a:lnTo>
                <a:lnTo>
                  <a:pt x="5715" y="238649"/>
                </a:lnTo>
                <a:lnTo>
                  <a:pt x="6257" y="246447"/>
                </a:lnTo>
                <a:lnTo>
                  <a:pt x="7571" y="252599"/>
                </a:lnTo>
                <a:lnTo>
                  <a:pt x="11570" y="261974"/>
                </a:lnTo>
                <a:lnTo>
                  <a:pt x="19177" y="277158"/>
                </a:lnTo>
                <a:lnTo>
                  <a:pt x="22851" y="282597"/>
                </a:lnTo>
                <a:lnTo>
                  <a:pt x="27206" y="288129"/>
                </a:lnTo>
                <a:lnTo>
                  <a:pt x="32014" y="293722"/>
                </a:lnTo>
                <a:lnTo>
                  <a:pt x="39896" y="302476"/>
                </a:lnTo>
                <a:lnTo>
                  <a:pt x="47527" y="309542"/>
                </a:lnTo>
                <a:lnTo>
                  <a:pt x="52229" y="312759"/>
                </a:lnTo>
                <a:lnTo>
                  <a:pt x="57269" y="315857"/>
                </a:lnTo>
                <a:lnTo>
                  <a:pt x="62534" y="317922"/>
                </a:lnTo>
                <a:lnTo>
                  <a:pt x="67949" y="319299"/>
                </a:lnTo>
                <a:lnTo>
                  <a:pt x="73463" y="320216"/>
                </a:lnTo>
                <a:lnTo>
                  <a:pt x="79044" y="321781"/>
                </a:lnTo>
                <a:lnTo>
                  <a:pt x="84671" y="323776"/>
                </a:lnTo>
                <a:lnTo>
                  <a:pt x="90327" y="326059"/>
                </a:lnTo>
                <a:lnTo>
                  <a:pt x="96002" y="326628"/>
                </a:lnTo>
                <a:lnTo>
                  <a:pt x="101691" y="326055"/>
                </a:lnTo>
                <a:lnTo>
                  <a:pt x="107388" y="324721"/>
                </a:lnTo>
                <a:lnTo>
                  <a:pt x="113091" y="322879"/>
                </a:lnTo>
                <a:lnTo>
                  <a:pt x="118799" y="320698"/>
                </a:lnTo>
                <a:lnTo>
                  <a:pt x="124509" y="318292"/>
                </a:lnTo>
                <a:lnTo>
                  <a:pt x="130220" y="315735"/>
                </a:lnTo>
                <a:lnTo>
                  <a:pt x="141646" y="310354"/>
                </a:lnTo>
                <a:lnTo>
                  <a:pt x="147360" y="306634"/>
                </a:lnTo>
                <a:lnTo>
                  <a:pt x="153074" y="302248"/>
                </a:lnTo>
                <a:lnTo>
                  <a:pt x="158789" y="297419"/>
                </a:lnTo>
                <a:lnTo>
                  <a:pt x="164504" y="293248"/>
                </a:lnTo>
                <a:lnTo>
                  <a:pt x="170218" y="289514"/>
                </a:lnTo>
                <a:lnTo>
                  <a:pt x="175933" y="286073"/>
                </a:lnTo>
                <a:lnTo>
                  <a:pt x="181648" y="280921"/>
                </a:lnTo>
                <a:lnTo>
                  <a:pt x="187363" y="274629"/>
                </a:lnTo>
                <a:lnTo>
                  <a:pt x="193078" y="267576"/>
                </a:lnTo>
                <a:lnTo>
                  <a:pt x="198793" y="260970"/>
                </a:lnTo>
                <a:lnTo>
                  <a:pt x="204508" y="254661"/>
                </a:lnTo>
                <a:lnTo>
                  <a:pt x="210223" y="248550"/>
                </a:lnTo>
                <a:lnTo>
                  <a:pt x="215938" y="241618"/>
                </a:lnTo>
                <a:lnTo>
                  <a:pt x="221653" y="234139"/>
                </a:lnTo>
                <a:lnTo>
                  <a:pt x="227368" y="226296"/>
                </a:lnTo>
                <a:lnTo>
                  <a:pt x="232131" y="219162"/>
                </a:lnTo>
                <a:lnTo>
                  <a:pt x="236258" y="212501"/>
                </a:lnTo>
                <a:lnTo>
                  <a:pt x="239962" y="206156"/>
                </a:lnTo>
                <a:lnTo>
                  <a:pt x="243384" y="199068"/>
                </a:lnTo>
                <a:lnTo>
                  <a:pt x="246618" y="191485"/>
                </a:lnTo>
                <a:lnTo>
                  <a:pt x="249727" y="183573"/>
                </a:lnTo>
                <a:lnTo>
                  <a:pt x="251799" y="175440"/>
                </a:lnTo>
                <a:lnTo>
                  <a:pt x="253180" y="167161"/>
                </a:lnTo>
                <a:lnTo>
                  <a:pt x="254101" y="158784"/>
                </a:lnTo>
                <a:lnTo>
                  <a:pt x="254715" y="151294"/>
                </a:lnTo>
                <a:lnTo>
                  <a:pt x="255124" y="144396"/>
                </a:lnTo>
                <a:lnTo>
                  <a:pt x="255397" y="137892"/>
                </a:lnTo>
                <a:lnTo>
                  <a:pt x="255701" y="123046"/>
                </a:lnTo>
                <a:lnTo>
                  <a:pt x="255895" y="94782"/>
                </a:lnTo>
                <a:lnTo>
                  <a:pt x="254006" y="87671"/>
                </a:lnTo>
                <a:lnTo>
                  <a:pt x="250842" y="80073"/>
                </a:lnTo>
                <a:lnTo>
                  <a:pt x="246827" y="72150"/>
                </a:lnTo>
                <a:lnTo>
                  <a:pt x="242246" y="64963"/>
                </a:lnTo>
                <a:lnTo>
                  <a:pt x="237286" y="58267"/>
                </a:lnTo>
                <a:lnTo>
                  <a:pt x="232075" y="51898"/>
                </a:lnTo>
                <a:lnTo>
                  <a:pt x="227649" y="46699"/>
                </a:lnTo>
                <a:lnTo>
                  <a:pt x="220190" y="38383"/>
                </a:lnTo>
                <a:lnTo>
                  <a:pt x="214963" y="33880"/>
                </a:lnTo>
                <a:lnTo>
                  <a:pt x="208621" y="28972"/>
                </a:lnTo>
                <a:lnTo>
                  <a:pt x="201534" y="23795"/>
                </a:lnTo>
                <a:lnTo>
                  <a:pt x="194906" y="19392"/>
                </a:lnTo>
                <a:lnTo>
                  <a:pt x="188582" y="15504"/>
                </a:lnTo>
                <a:lnTo>
                  <a:pt x="182460" y="11959"/>
                </a:lnTo>
                <a:lnTo>
                  <a:pt x="175522" y="9596"/>
                </a:lnTo>
                <a:lnTo>
                  <a:pt x="168039" y="8020"/>
                </a:lnTo>
                <a:lnTo>
                  <a:pt x="160193" y="6970"/>
                </a:lnTo>
                <a:lnTo>
                  <a:pt x="152104" y="6270"/>
                </a:lnTo>
                <a:lnTo>
                  <a:pt x="143855" y="5803"/>
                </a:lnTo>
                <a:lnTo>
                  <a:pt x="127069" y="5284"/>
                </a:lnTo>
                <a:lnTo>
                  <a:pt x="84455" y="4924"/>
                </a:lnTo>
                <a:lnTo>
                  <a:pt x="75895" y="5858"/>
                </a:lnTo>
                <a:lnTo>
                  <a:pt x="67331" y="7434"/>
                </a:lnTo>
                <a:lnTo>
                  <a:pt x="58764" y="9436"/>
                </a:lnTo>
                <a:lnTo>
                  <a:pt x="51148" y="11724"/>
                </a:lnTo>
                <a:lnTo>
                  <a:pt x="44166" y="14202"/>
                </a:lnTo>
                <a:lnTo>
                  <a:pt x="37606" y="16806"/>
                </a:lnTo>
                <a:lnTo>
                  <a:pt x="31327" y="19495"/>
                </a:lnTo>
                <a:lnTo>
                  <a:pt x="7340" y="3058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64"/>
          <p:cNvSpPr/>
          <p:nvPr/>
        </p:nvSpPr>
        <p:spPr>
          <a:xfrm>
            <a:off x="4280534" y="1680210"/>
            <a:ext cx="240032" cy="317183"/>
          </a:xfrm>
          <a:custGeom>
            <a:avLst/>
            <a:gdLst/>
            <a:ahLst/>
            <a:cxnLst/>
            <a:rect l="0" t="0" r="0" b="0"/>
            <a:pathLst>
              <a:path w="240032" h="317183">
                <a:moveTo>
                  <a:pt x="0" y="0"/>
                </a:moveTo>
                <a:lnTo>
                  <a:pt x="7382" y="7380"/>
                </a:lnTo>
                <a:lnTo>
                  <a:pt x="10584" y="13122"/>
                </a:lnTo>
                <a:lnTo>
                  <a:pt x="15182" y="21072"/>
                </a:lnTo>
                <a:lnTo>
                  <a:pt x="20400" y="27780"/>
                </a:lnTo>
                <a:lnTo>
                  <a:pt x="25895" y="36476"/>
                </a:lnTo>
                <a:lnTo>
                  <a:pt x="28694" y="41463"/>
                </a:lnTo>
                <a:lnTo>
                  <a:pt x="32464" y="46691"/>
                </a:lnTo>
                <a:lnTo>
                  <a:pt x="36883" y="52083"/>
                </a:lnTo>
                <a:lnTo>
                  <a:pt x="41734" y="57581"/>
                </a:lnTo>
                <a:lnTo>
                  <a:pt x="45920" y="63152"/>
                </a:lnTo>
                <a:lnTo>
                  <a:pt x="49664" y="68772"/>
                </a:lnTo>
                <a:lnTo>
                  <a:pt x="53112" y="74423"/>
                </a:lnTo>
                <a:lnTo>
                  <a:pt x="67066" y="96028"/>
                </a:lnTo>
                <a:lnTo>
                  <a:pt x="72334" y="103071"/>
                </a:lnTo>
                <a:lnTo>
                  <a:pt x="77750" y="109672"/>
                </a:lnTo>
                <a:lnTo>
                  <a:pt x="83266" y="115977"/>
                </a:lnTo>
                <a:lnTo>
                  <a:pt x="88848" y="123038"/>
                </a:lnTo>
                <a:lnTo>
                  <a:pt x="94475" y="130602"/>
                </a:lnTo>
                <a:lnTo>
                  <a:pt x="100131" y="138503"/>
                </a:lnTo>
                <a:lnTo>
                  <a:pt x="105807" y="145675"/>
                </a:lnTo>
                <a:lnTo>
                  <a:pt x="111495" y="152362"/>
                </a:lnTo>
                <a:lnTo>
                  <a:pt x="117193" y="158724"/>
                </a:lnTo>
                <a:lnTo>
                  <a:pt x="122896" y="165824"/>
                </a:lnTo>
                <a:lnTo>
                  <a:pt x="128604" y="173414"/>
                </a:lnTo>
                <a:lnTo>
                  <a:pt x="134313" y="181332"/>
                </a:lnTo>
                <a:lnTo>
                  <a:pt x="140025" y="188515"/>
                </a:lnTo>
                <a:lnTo>
                  <a:pt x="145738" y="195209"/>
                </a:lnTo>
                <a:lnTo>
                  <a:pt x="151451" y="201577"/>
                </a:lnTo>
                <a:lnTo>
                  <a:pt x="157165" y="208679"/>
                </a:lnTo>
                <a:lnTo>
                  <a:pt x="162880" y="216272"/>
                </a:lnTo>
                <a:lnTo>
                  <a:pt x="168594" y="224191"/>
                </a:lnTo>
                <a:lnTo>
                  <a:pt x="174309" y="230423"/>
                </a:lnTo>
                <a:lnTo>
                  <a:pt x="180023" y="235530"/>
                </a:lnTo>
                <a:lnTo>
                  <a:pt x="185738" y="239887"/>
                </a:lnTo>
                <a:lnTo>
                  <a:pt x="190500" y="244697"/>
                </a:lnTo>
                <a:lnTo>
                  <a:pt x="194628" y="249809"/>
                </a:lnTo>
                <a:lnTo>
                  <a:pt x="198332" y="255122"/>
                </a:lnTo>
                <a:lnTo>
                  <a:pt x="201754" y="260569"/>
                </a:lnTo>
                <a:lnTo>
                  <a:pt x="204988" y="266105"/>
                </a:lnTo>
                <a:lnTo>
                  <a:pt x="208097" y="271701"/>
                </a:lnTo>
                <a:lnTo>
                  <a:pt x="214090" y="280458"/>
                </a:lnTo>
                <a:lnTo>
                  <a:pt x="217022" y="284127"/>
                </a:lnTo>
                <a:lnTo>
                  <a:pt x="220279" y="290743"/>
                </a:lnTo>
                <a:lnTo>
                  <a:pt x="221148" y="293841"/>
                </a:lnTo>
                <a:lnTo>
                  <a:pt x="224653" y="299823"/>
                </a:lnTo>
                <a:lnTo>
                  <a:pt x="231982" y="308546"/>
                </a:lnTo>
                <a:lnTo>
                  <a:pt x="240031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5"/>
          <p:cNvSpPr/>
          <p:nvPr/>
        </p:nvSpPr>
        <p:spPr>
          <a:xfrm>
            <a:off x="4314825" y="1714500"/>
            <a:ext cx="197168" cy="214313"/>
          </a:xfrm>
          <a:custGeom>
            <a:avLst/>
            <a:gdLst/>
            <a:ahLst/>
            <a:cxnLst/>
            <a:rect l="0" t="0" r="0" b="0"/>
            <a:pathLst>
              <a:path w="197168" h="214313">
                <a:moveTo>
                  <a:pt x="197167" y="0"/>
                </a:moveTo>
                <a:lnTo>
                  <a:pt x="184148" y="0"/>
                </a:lnTo>
                <a:lnTo>
                  <a:pt x="182773" y="952"/>
                </a:lnTo>
                <a:lnTo>
                  <a:pt x="181856" y="2539"/>
                </a:lnTo>
                <a:lnTo>
                  <a:pt x="181245" y="4550"/>
                </a:lnTo>
                <a:lnTo>
                  <a:pt x="178025" y="9325"/>
                </a:lnTo>
                <a:lnTo>
                  <a:pt x="173420" y="14621"/>
                </a:lnTo>
                <a:lnTo>
                  <a:pt x="168198" y="20151"/>
                </a:lnTo>
                <a:lnTo>
                  <a:pt x="122713" y="65875"/>
                </a:lnTo>
                <a:lnTo>
                  <a:pt x="117051" y="72491"/>
                </a:lnTo>
                <a:lnTo>
                  <a:pt x="111371" y="79760"/>
                </a:lnTo>
                <a:lnTo>
                  <a:pt x="105680" y="87463"/>
                </a:lnTo>
                <a:lnTo>
                  <a:pt x="94276" y="103642"/>
                </a:lnTo>
                <a:lnTo>
                  <a:pt x="88568" y="111957"/>
                </a:lnTo>
                <a:lnTo>
                  <a:pt x="82858" y="119406"/>
                </a:lnTo>
                <a:lnTo>
                  <a:pt x="77146" y="126276"/>
                </a:lnTo>
                <a:lnTo>
                  <a:pt x="71433" y="132761"/>
                </a:lnTo>
                <a:lnTo>
                  <a:pt x="60006" y="145047"/>
                </a:lnTo>
                <a:lnTo>
                  <a:pt x="54291" y="150990"/>
                </a:lnTo>
                <a:lnTo>
                  <a:pt x="49529" y="156858"/>
                </a:lnTo>
                <a:lnTo>
                  <a:pt x="45402" y="162674"/>
                </a:lnTo>
                <a:lnTo>
                  <a:pt x="41697" y="168457"/>
                </a:lnTo>
                <a:lnTo>
                  <a:pt x="37323" y="173264"/>
                </a:lnTo>
                <a:lnTo>
                  <a:pt x="32502" y="177422"/>
                </a:lnTo>
                <a:lnTo>
                  <a:pt x="27383" y="181146"/>
                </a:lnTo>
                <a:lnTo>
                  <a:pt x="23017" y="184581"/>
                </a:lnTo>
                <a:lnTo>
                  <a:pt x="19155" y="187824"/>
                </a:lnTo>
                <a:lnTo>
                  <a:pt x="15628" y="190938"/>
                </a:lnTo>
                <a:lnTo>
                  <a:pt x="9168" y="196939"/>
                </a:lnTo>
                <a:lnTo>
                  <a:pt x="6112" y="199872"/>
                </a:lnTo>
                <a:lnTo>
                  <a:pt x="4074" y="202781"/>
                </a:lnTo>
                <a:lnTo>
                  <a:pt x="1810" y="208552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66"/>
          <p:cNvSpPr/>
          <p:nvPr/>
        </p:nvSpPr>
        <p:spPr>
          <a:xfrm>
            <a:off x="4649152" y="1783185"/>
            <a:ext cx="197169" cy="25613"/>
          </a:xfrm>
          <a:custGeom>
            <a:avLst/>
            <a:gdLst/>
            <a:ahLst/>
            <a:cxnLst/>
            <a:rect l="0" t="0" r="0" b="0"/>
            <a:pathLst>
              <a:path w="197169" h="25613">
                <a:moveTo>
                  <a:pt x="0" y="25612"/>
                </a:moveTo>
                <a:lnTo>
                  <a:pt x="7381" y="18231"/>
                </a:lnTo>
                <a:lnTo>
                  <a:pt x="10583" y="17569"/>
                </a:lnTo>
                <a:lnTo>
                  <a:pt x="16134" y="17275"/>
                </a:lnTo>
                <a:lnTo>
                  <a:pt x="32679" y="17086"/>
                </a:lnTo>
                <a:lnTo>
                  <a:pt x="70681" y="17042"/>
                </a:lnTo>
                <a:lnTo>
                  <a:pt x="77600" y="16089"/>
                </a:lnTo>
                <a:lnTo>
                  <a:pt x="84119" y="14501"/>
                </a:lnTo>
                <a:lnTo>
                  <a:pt x="90369" y="12490"/>
                </a:lnTo>
                <a:lnTo>
                  <a:pt x="96441" y="11149"/>
                </a:lnTo>
                <a:lnTo>
                  <a:pt x="102394" y="10255"/>
                </a:lnTo>
                <a:lnTo>
                  <a:pt x="108268" y="9659"/>
                </a:lnTo>
                <a:lnTo>
                  <a:pt x="114089" y="9262"/>
                </a:lnTo>
                <a:lnTo>
                  <a:pt x="119874" y="8997"/>
                </a:lnTo>
                <a:lnTo>
                  <a:pt x="131382" y="8702"/>
                </a:lnTo>
                <a:lnTo>
                  <a:pt x="142847" y="8572"/>
                </a:lnTo>
                <a:lnTo>
                  <a:pt x="148571" y="7584"/>
                </a:lnTo>
                <a:lnTo>
                  <a:pt x="154292" y="5974"/>
                </a:lnTo>
                <a:lnTo>
                  <a:pt x="160012" y="3947"/>
                </a:lnTo>
                <a:lnTo>
                  <a:pt x="164777" y="2596"/>
                </a:lnTo>
                <a:lnTo>
                  <a:pt x="168907" y="1696"/>
                </a:lnTo>
                <a:lnTo>
                  <a:pt x="172612" y="1095"/>
                </a:lnTo>
                <a:lnTo>
                  <a:pt x="176034" y="695"/>
                </a:lnTo>
                <a:lnTo>
                  <a:pt x="179269" y="428"/>
                </a:lnTo>
                <a:lnTo>
                  <a:pt x="185403" y="132"/>
                </a:lnTo>
                <a:lnTo>
                  <a:pt x="191304" y="0"/>
                </a:lnTo>
                <a:lnTo>
                  <a:pt x="193259" y="917"/>
                </a:lnTo>
                <a:lnTo>
                  <a:pt x="194561" y="2481"/>
                </a:lnTo>
                <a:lnTo>
                  <a:pt x="197168" y="8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67"/>
          <p:cNvSpPr/>
          <p:nvPr/>
        </p:nvSpPr>
        <p:spPr>
          <a:xfrm>
            <a:off x="4958124" y="1628879"/>
            <a:ext cx="256621" cy="342749"/>
          </a:xfrm>
          <a:custGeom>
            <a:avLst/>
            <a:gdLst/>
            <a:ahLst/>
            <a:cxnLst/>
            <a:rect l="0" t="0" r="0" b="0"/>
            <a:pathLst>
              <a:path w="256621" h="342749">
                <a:moveTo>
                  <a:pt x="153943" y="17041"/>
                </a:moveTo>
                <a:lnTo>
                  <a:pt x="162411" y="8573"/>
                </a:lnTo>
                <a:lnTo>
                  <a:pt x="155651" y="8489"/>
                </a:lnTo>
                <a:lnTo>
                  <a:pt x="32867" y="8468"/>
                </a:lnTo>
                <a:lnTo>
                  <a:pt x="29411" y="7516"/>
                </a:lnTo>
                <a:lnTo>
                  <a:pt x="23030" y="3917"/>
                </a:lnTo>
                <a:lnTo>
                  <a:pt x="17019" y="1683"/>
                </a:lnTo>
                <a:lnTo>
                  <a:pt x="8726" y="0"/>
                </a:lnTo>
                <a:lnTo>
                  <a:pt x="8363" y="4477"/>
                </a:lnTo>
                <a:lnTo>
                  <a:pt x="8224" y="12669"/>
                </a:lnTo>
                <a:lnTo>
                  <a:pt x="9172" y="15078"/>
                </a:lnTo>
                <a:lnTo>
                  <a:pt x="14105" y="23021"/>
                </a:lnTo>
                <a:lnTo>
                  <a:pt x="15592" y="28589"/>
                </a:lnTo>
                <a:lnTo>
                  <a:pt x="16254" y="36778"/>
                </a:lnTo>
                <a:lnTo>
                  <a:pt x="16548" y="45815"/>
                </a:lnTo>
                <a:lnTo>
                  <a:pt x="16678" y="53007"/>
                </a:lnTo>
                <a:lnTo>
                  <a:pt x="14197" y="61918"/>
                </a:lnTo>
                <a:lnTo>
                  <a:pt x="10871" y="72229"/>
                </a:lnTo>
                <a:lnTo>
                  <a:pt x="9984" y="77645"/>
                </a:lnTo>
                <a:lnTo>
                  <a:pt x="8999" y="87791"/>
                </a:lnTo>
                <a:lnTo>
                  <a:pt x="8561" y="95475"/>
                </a:lnTo>
                <a:lnTo>
                  <a:pt x="5826" y="104605"/>
                </a:lnTo>
                <a:lnTo>
                  <a:pt x="2389" y="114061"/>
                </a:lnTo>
                <a:lnTo>
                  <a:pt x="453" y="124739"/>
                </a:lnTo>
                <a:lnTo>
                  <a:pt x="0" y="130946"/>
                </a:lnTo>
                <a:lnTo>
                  <a:pt x="832" y="133935"/>
                </a:lnTo>
                <a:lnTo>
                  <a:pt x="4296" y="139796"/>
                </a:lnTo>
                <a:lnTo>
                  <a:pt x="6553" y="141740"/>
                </a:lnTo>
                <a:lnTo>
                  <a:pt x="9011" y="143036"/>
                </a:lnTo>
                <a:lnTo>
                  <a:pt x="11602" y="143900"/>
                </a:lnTo>
                <a:lnTo>
                  <a:pt x="13329" y="145429"/>
                </a:lnTo>
                <a:lnTo>
                  <a:pt x="14480" y="147400"/>
                </a:lnTo>
                <a:lnTo>
                  <a:pt x="15248" y="149667"/>
                </a:lnTo>
                <a:lnTo>
                  <a:pt x="16712" y="151178"/>
                </a:lnTo>
                <a:lnTo>
                  <a:pt x="18641" y="152186"/>
                </a:lnTo>
                <a:lnTo>
                  <a:pt x="23324" y="153305"/>
                </a:lnTo>
                <a:lnTo>
                  <a:pt x="31316" y="153935"/>
                </a:lnTo>
                <a:lnTo>
                  <a:pt x="36894" y="154083"/>
                </a:lnTo>
                <a:lnTo>
                  <a:pt x="63042" y="154190"/>
                </a:lnTo>
                <a:lnTo>
                  <a:pt x="69530" y="153241"/>
                </a:lnTo>
                <a:lnTo>
                  <a:pt x="75760" y="151656"/>
                </a:lnTo>
                <a:lnTo>
                  <a:pt x="81819" y="149647"/>
                </a:lnTo>
                <a:lnTo>
                  <a:pt x="88715" y="148307"/>
                </a:lnTo>
                <a:lnTo>
                  <a:pt x="96170" y="147414"/>
                </a:lnTo>
                <a:lnTo>
                  <a:pt x="103998" y="146819"/>
                </a:lnTo>
                <a:lnTo>
                  <a:pt x="111121" y="146422"/>
                </a:lnTo>
                <a:lnTo>
                  <a:pt x="124116" y="145981"/>
                </a:lnTo>
                <a:lnTo>
                  <a:pt x="148933" y="145698"/>
                </a:lnTo>
                <a:lnTo>
                  <a:pt x="164099" y="145659"/>
                </a:lnTo>
                <a:lnTo>
                  <a:pt x="171191" y="146601"/>
                </a:lnTo>
                <a:lnTo>
                  <a:pt x="177824" y="148182"/>
                </a:lnTo>
                <a:lnTo>
                  <a:pt x="184151" y="150188"/>
                </a:lnTo>
                <a:lnTo>
                  <a:pt x="190274" y="152478"/>
                </a:lnTo>
                <a:lnTo>
                  <a:pt x="196261" y="154957"/>
                </a:lnTo>
                <a:lnTo>
                  <a:pt x="202157" y="157562"/>
                </a:lnTo>
                <a:lnTo>
                  <a:pt x="213789" y="162997"/>
                </a:lnTo>
                <a:lnTo>
                  <a:pt x="219558" y="165780"/>
                </a:lnTo>
                <a:lnTo>
                  <a:pt x="225309" y="169540"/>
                </a:lnTo>
                <a:lnTo>
                  <a:pt x="231048" y="173952"/>
                </a:lnTo>
                <a:lnTo>
                  <a:pt x="236779" y="178798"/>
                </a:lnTo>
                <a:lnTo>
                  <a:pt x="241552" y="182981"/>
                </a:lnTo>
                <a:lnTo>
                  <a:pt x="249395" y="190170"/>
                </a:lnTo>
                <a:lnTo>
                  <a:pt x="251868" y="194372"/>
                </a:lnTo>
                <a:lnTo>
                  <a:pt x="254615" y="204122"/>
                </a:lnTo>
                <a:lnTo>
                  <a:pt x="255836" y="214805"/>
                </a:lnTo>
                <a:lnTo>
                  <a:pt x="256162" y="220321"/>
                </a:lnTo>
                <a:lnTo>
                  <a:pt x="256523" y="231530"/>
                </a:lnTo>
                <a:lnTo>
                  <a:pt x="256620" y="237186"/>
                </a:lnTo>
                <a:lnTo>
                  <a:pt x="255732" y="242862"/>
                </a:lnTo>
                <a:lnTo>
                  <a:pt x="254188" y="248550"/>
                </a:lnTo>
                <a:lnTo>
                  <a:pt x="252205" y="254248"/>
                </a:lnTo>
                <a:lnTo>
                  <a:pt x="248978" y="259951"/>
                </a:lnTo>
                <a:lnTo>
                  <a:pt x="244923" y="265659"/>
                </a:lnTo>
                <a:lnTo>
                  <a:pt x="240314" y="271368"/>
                </a:lnTo>
                <a:lnTo>
                  <a:pt x="235336" y="277080"/>
                </a:lnTo>
                <a:lnTo>
                  <a:pt x="230112" y="282793"/>
                </a:lnTo>
                <a:lnTo>
                  <a:pt x="224725" y="288506"/>
                </a:lnTo>
                <a:lnTo>
                  <a:pt x="218276" y="293268"/>
                </a:lnTo>
                <a:lnTo>
                  <a:pt x="211119" y="297394"/>
                </a:lnTo>
                <a:lnTo>
                  <a:pt x="203490" y="301098"/>
                </a:lnTo>
                <a:lnTo>
                  <a:pt x="196499" y="305472"/>
                </a:lnTo>
                <a:lnTo>
                  <a:pt x="189934" y="310293"/>
                </a:lnTo>
                <a:lnTo>
                  <a:pt x="183652" y="315412"/>
                </a:lnTo>
                <a:lnTo>
                  <a:pt x="177559" y="319778"/>
                </a:lnTo>
                <a:lnTo>
                  <a:pt x="171592" y="323640"/>
                </a:lnTo>
                <a:lnTo>
                  <a:pt x="165709" y="327168"/>
                </a:lnTo>
                <a:lnTo>
                  <a:pt x="159882" y="330472"/>
                </a:lnTo>
                <a:lnTo>
                  <a:pt x="148328" y="336683"/>
                </a:lnTo>
                <a:lnTo>
                  <a:pt x="143532" y="338721"/>
                </a:lnTo>
                <a:lnTo>
                  <a:pt x="135664" y="340985"/>
                </a:lnTo>
                <a:lnTo>
                  <a:pt x="131279" y="341588"/>
                </a:lnTo>
                <a:lnTo>
                  <a:pt x="126451" y="341991"/>
                </a:lnTo>
                <a:lnTo>
                  <a:pt x="116960" y="342438"/>
                </a:lnTo>
                <a:lnTo>
                  <a:pt x="109566" y="342637"/>
                </a:lnTo>
                <a:lnTo>
                  <a:pt x="100048" y="342748"/>
                </a:lnTo>
                <a:lnTo>
                  <a:pt x="98011" y="341812"/>
                </a:lnTo>
                <a:lnTo>
                  <a:pt x="96653" y="340235"/>
                </a:lnTo>
                <a:lnTo>
                  <a:pt x="95747" y="338231"/>
                </a:lnTo>
                <a:lnTo>
                  <a:pt x="94191" y="336895"/>
                </a:lnTo>
                <a:lnTo>
                  <a:pt x="92201" y="336004"/>
                </a:lnTo>
                <a:lnTo>
                  <a:pt x="89921" y="335411"/>
                </a:lnTo>
                <a:lnTo>
                  <a:pt x="88402" y="334062"/>
                </a:lnTo>
                <a:lnTo>
                  <a:pt x="87389" y="332211"/>
                </a:lnTo>
                <a:lnTo>
                  <a:pt x="85363" y="3256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68"/>
          <p:cNvSpPr/>
          <p:nvPr/>
        </p:nvSpPr>
        <p:spPr>
          <a:xfrm>
            <a:off x="5103495" y="1500187"/>
            <a:ext cx="256983" cy="522525"/>
          </a:xfrm>
          <a:custGeom>
            <a:avLst/>
            <a:gdLst/>
            <a:ahLst/>
            <a:cxnLst/>
            <a:rect l="0" t="0" r="0" b="0"/>
            <a:pathLst>
              <a:path w="256983" h="522525">
                <a:moveTo>
                  <a:pt x="0" y="0"/>
                </a:moveTo>
                <a:lnTo>
                  <a:pt x="7381" y="0"/>
                </a:lnTo>
                <a:lnTo>
                  <a:pt x="13122" y="2540"/>
                </a:lnTo>
                <a:lnTo>
                  <a:pt x="21072" y="6844"/>
                </a:lnTo>
                <a:lnTo>
                  <a:pt x="27780" y="11932"/>
                </a:lnTo>
                <a:lnTo>
                  <a:pt x="31855" y="14622"/>
                </a:lnTo>
                <a:lnTo>
                  <a:pt x="36476" y="17368"/>
                </a:lnTo>
                <a:lnTo>
                  <a:pt x="41463" y="20151"/>
                </a:lnTo>
                <a:lnTo>
                  <a:pt x="47644" y="22959"/>
                </a:lnTo>
                <a:lnTo>
                  <a:pt x="54623" y="25784"/>
                </a:lnTo>
                <a:lnTo>
                  <a:pt x="62132" y="28619"/>
                </a:lnTo>
                <a:lnTo>
                  <a:pt x="69044" y="32414"/>
                </a:lnTo>
                <a:lnTo>
                  <a:pt x="75557" y="36850"/>
                </a:lnTo>
                <a:lnTo>
                  <a:pt x="81803" y="41711"/>
                </a:lnTo>
                <a:lnTo>
                  <a:pt x="87873" y="46858"/>
                </a:lnTo>
                <a:lnTo>
                  <a:pt x="93824" y="52193"/>
                </a:lnTo>
                <a:lnTo>
                  <a:pt x="99697" y="57656"/>
                </a:lnTo>
                <a:lnTo>
                  <a:pt x="106469" y="62250"/>
                </a:lnTo>
                <a:lnTo>
                  <a:pt x="113842" y="66265"/>
                </a:lnTo>
                <a:lnTo>
                  <a:pt x="121615" y="69894"/>
                </a:lnTo>
                <a:lnTo>
                  <a:pt x="128701" y="75171"/>
                </a:lnTo>
                <a:lnTo>
                  <a:pt x="135331" y="81547"/>
                </a:lnTo>
                <a:lnTo>
                  <a:pt x="141656" y="88654"/>
                </a:lnTo>
                <a:lnTo>
                  <a:pt x="148729" y="95298"/>
                </a:lnTo>
                <a:lnTo>
                  <a:pt x="156303" y="101632"/>
                </a:lnTo>
                <a:lnTo>
                  <a:pt x="164209" y="107760"/>
                </a:lnTo>
                <a:lnTo>
                  <a:pt x="171385" y="113750"/>
                </a:lnTo>
                <a:lnTo>
                  <a:pt x="178074" y="119648"/>
                </a:lnTo>
                <a:lnTo>
                  <a:pt x="184439" y="125486"/>
                </a:lnTo>
                <a:lnTo>
                  <a:pt x="190586" y="132235"/>
                </a:lnTo>
                <a:lnTo>
                  <a:pt x="196590" y="139591"/>
                </a:lnTo>
                <a:lnTo>
                  <a:pt x="202497" y="147353"/>
                </a:lnTo>
                <a:lnTo>
                  <a:pt x="214141" y="163598"/>
                </a:lnTo>
                <a:lnTo>
                  <a:pt x="237138" y="197310"/>
                </a:lnTo>
                <a:lnTo>
                  <a:pt x="241912" y="206787"/>
                </a:lnTo>
                <a:lnTo>
                  <a:pt x="246047" y="216916"/>
                </a:lnTo>
                <a:lnTo>
                  <a:pt x="249756" y="227478"/>
                </a:lnTo>
                <a:lnTo>
                  <a:pt x="252229" y="237377"/>
                </a:lnTo>
                <a:lnTo>
                  <a:pt x="253877" y="246834"/>
                </a:lnTo>
                <a:lnTo>
                  <a:pt x="254976" y="255996"/>
                </a:lnTo>
                <a:lnTo>
                  <a:pt x="255709" y="265914"/>
                </a:lnTo>
                <a:lnTo>
                  <a:pt x="256198" y="276336"/>
                </a:lnTo>
                <a:lnTo>
                  <a:pt x="256740" y="297124"/>
                </a:lnTo>
                <a:lnTo>
                  <a:pt x="256982" y="315888"/>
                </a:lnTo>
                <a:lnTo>
                  <a:pt x="256094" y="324892"/>
                </a:lnTo>
                <a:lnTo>
                  <a:pt x="254549" y="333752"/>
                </a:lnTo>
                <a:lnTo>
                  <a:pt x="247824" y="362415"/>
                </a:lnTo>
                <a:lnTo>
                  <a:pt x="245226" y="373055"/>
                </a:lnTo>
                <a:lnTo>
                  <a:pt x="242541" y="383006"/>
                </a:lnTo>
                <a:lnTo>
                  <a:pt x="237018" y="401682"/>
                </a:lnTo>
                <a:lnTo>
                  <a:pt x="233929" y="416968"/>
                </a:lnTo>
                <a:lnTo>
                  <a:pt x="231603" y="430112"/>
                </a:lnTo>
                <a:lnTo>
                  <a:pt x="227394" y="442303"/>
                </a:lnTo>
                <a:lnTo>
                  <a:pt x="222349" y="454072"/>
                </a:lnTo>
                <a:lnTo>
                  <a:pt x="216931" y="465652"/>
                </a:lnTo>
                <a:lnTo>
                  <a:pt x="211349" y="477149"/>
                </a:lnTo>
                <a:lnTo>
                  <a:pt x="205692" y="486069"/>
                </a:lnTo>
                <a:lnTo>
                  <a:pt x="202851" y="489781"/>
                </a:lnTo>
                <a:lnTo>
                  <a:pt x="199693" y="496445"/>
                </a:lnTo>
                <a:lnTo>
                  <a:pt x="198851" y="499556"/>
                </a:lnTo>
                <a:lnTo>
                  <a:pt x="195376" y="505552"/>
                </a:lnTo>
                <a:lnTo>
                  <a:pt x="189934" y="512612"/>
                </a:lnTo>
                <a:lnTo>
                  <a:pt x="189190" y="516118"/>
                </a:lnTo>
                <a:lnTo>
                  <a:pt x="188629" y="522524"/>
                </a:lnTo>
                <a:lnTo>
                  <a:pt x="188605" y="518254"/>
                </a:lnTo>
                <a:lnTo>
                  <a:pt x="187649" y="516952"/>
                </a:lnTo>
                <a:lnTo>
                  <a:pt x="186059" y="516085"/>
                </a:lnTo>
                <a:lnTo>
                  <a:pt x="180022" y="5143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69"/>
          <p:cNvSpPr/>
          <p:nvPr/>
        </p:nvSpPr>
        <p:spPr>
          <a:xfrm>
            <a:off x="5454967" y="1765935"/>
            <a:ext cx="154306" cy="17041"/>
          </a:xfrm>
          <a:custGeom>
            <a:avLst/>
            <a:gdLst/>
            <a:ahLst/>
            <a:cxnLst/>
            <a:rect l="0" t="0" r="0" b="0"/>
            <a:pathLst>
              <a:path w="154306" h="1704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0583" y="8415"/>
                </a:lnTo>
                <a:lnTo>
                  <a:pt x="16133" y="8502"/>
                </a:lnTo>
                <a:lnTo>
                  <a:pt x="83237" y="8572"/>
                </a:lnTo>
                <a:lnTo>
                  <a:pt x="87876" y="9524"/>
                </a:lnTo>
                <a:lnTo>
                  <a:pt x="91921" y="11112"/>
                </a:lnTo>
                <a:lnTo>
                  <a:pt x="95571" y="13123"/>
                </a:lnTo>
                <a:lnTo>
                  <a:pt x="98957" y="14463"/>
                </a:lnTo>
                <a:lnTo>
                  <a:pt x="102166" y="15357"/>
                </a:lnTo>
                <a:lnTo>
                  <a:pt x="105259" y="15953"/>
                </a:lnTo>
                <a:lnTo>
                  <a:pt x="108272" y="16350"/>
                </a:lnTo>
                <a:lnTo>
                  <a:pt x="111234" y="16615"/>
                </a:lnTo>
                <a:lnTo>
                  <a:pt x="114161" y="16792"/>
                </a:lnTo>
                <a:lnTo>
                  <a:pt x="119953" y="16988"/>
                </a:lnTo>
                <a:lnTo>
                  <a:pt x="122832" y="17040"/>
                </a:lnTo>
                <a:lnTo>
                  <a:pt x="125702" y="16122"/>
                </a:lnTo>
                <a:lnTo>
                  <a:pt x="128569" y="14558"/>
                </a:lnTo>
                <a:lnTo>
                  <a:pt x="131433" y="12563"/>
                </a:lnTo>
                <a:lnTo>
                  <a:pt x="135247" y="10280"/>
                </a:lnTo>
                <a:lnTo>
                  <a:pt x="139694" y="7806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70"/>
          <p:cNvSpPr/>
          <p:nvPr/>
        </p:nvSpPr>
        <p:spPr>
          <a:xfrm>
            <a:off x="5739685" y="1492011"/>
            <a:ext cx="186770" cy="591107"/>
          </a:xfrm>
          <a:custGeom>
            <a:avLst/>
            <a:gdLst/>
            <a:ahLst/>
            <a:cxnLst/>
            <a:rect l="0" t="0" r="0" b="0"/>
            <a:pathLst>
              <a:path w="186770" h="591107">
                <a:moveTo>
                  <a:pt x="92472" y="51039"/>
                </a:moveTo>
                <a:lnTo>
                  <a:pt x="99853" y="36277"/>
                </a:lnTo>
                <a:lnTo>
                  <a:pt x="105242" y="30049"/>
                </a:lnTo>
                <a:lnTo>
                  <a:pt x="106701" y="27520"/>
                </a:lnTo>
                <a:lnTo>
                  <a:pt x="109706" y="19411"/>
                </a:lnTo>
                <a:lnTo>
                  <a:pt x="115252" y="11928"/>
                </a:lnTo>
                <a:lnTo>
                  <a:pt x="116884" y="9844"/>
                </a:lnTo>
                <a:lnTo>
                  <a:pt x="117609" y="6377"/>
                </a:lnTo>
                <a:lnTo>
                  <a:pt x="118075" y="942"/>
                </a:lnTo>
                <a:lnTo>
                  <a:pt x="117161" y="495"/>
                </a:lnTo>
                <a:lnTo>
                  <a:pt x="113605" y="0"/>
                </a:lnTo>
                <a:lnTo>
                  <a:pt x="112276" y="820"/>
                </a:lnTo>
                <a:lnTo>
                  <a:pt x="111389" y="2320"/>
                </a:lnTo>
                <a:lnTo>
                  <a:pt x="110798" y="4272"/>
                </a:lnTo>
                <a:lnTo>
                  <a:pt x="109452" y="5573"/>
                </a:lnTo>
                <a:lnTo>
                  <a:pt x="107602" y="6441"/>
                </a:lnTo>
                <a:lnTo>
                  <a:pt x="105417" y="7019"/>
                </a:lnTo>
                <a:lnTo>
                  <a:pt x="100448" y="10202"/>
                </a:lnTo>
                <a:lnTo>
                  <a:pt x="95065" y="14791"/>
                </a:lnTo>
                <a:lnTo>
                  <a:pt x="89497" y="20006"/>
                </a:lnTo>
                <a:lnTo>
                  <a:pt x="81007" y="28297"/>
                </a:lnTo>
                <a:lnTo>
                  <a:pt x="79114" y="32068"/>
                </a:lnTo>
                <a:lnTo>
                  <a:pt x="75496" y="45523"/>
                </a:lnTo>
                <a:lnTo>
                  <a:pt x="71275" y="52715"/>
                </a:lnTo>
                <a:lnTo>
                  <a:pt x="67863" y="56919"/>
                </a:lnTo>
                <a:lnTo>
                  <a:pt x="63684" y="61626"/>
                </a:lnTo>
                <a:lnTo>
                  <a:pt x="58992" y="66669"/>
                </a:lnTo>
                <a:lnTo>
                  <a:pt x="54912" y="71937"/>
                </a:lnTo>
                <a:lnTo>
                  <a:pt x="51240" y="77353"/>
                </a:lnTo>
                <a:lnTo>
                  <a:pt x="47839" y="82869"/>
                </a:lnTo>
                <a:lnTo>
                  <a:pt x="44619" y="88451"/>
                </a:lnTo>
                <a:lnTo>
                  <a:pt x="38501" y="99734"/>
                </a:lnTo>
                <a:lnTo>
                  <a:pt x="26813" y="122499"/>
                </a:lnTo>
                <a:lnTo>
                  <a:pt x="21063" y="133916"/>
                </a:lnTo>
                <a:lnTo>
                  <a:pt x="17872" y="147881"/>
                </a:lnTo>
                <a:lnTo>
                  <a:pt x="15502" y="162659"/>
                </a:lnTo>
                <a:lnTo>
                  <a:pt x="11273" y="175578"/>
                </a:lnTo>
                <a:lnTo>
                  <a:pt x="8759" y="190209"/>
                </a:lnTo>
                <a:lnTo>
                  <a:pt x="6689" y="206237"/>
                </a:lnTo>
                <a:lnTo>
                  <a:pt x="2593" y="222886"/>
                </a:lnTo>
                <a:lnTo>
                  <a:pt x="139" y="239810"/>
                </a:lnTo>
                <a:lnTo>
                  <a:pt x="0" y="256857"/>
                </a:lnTo>
                <a:lnTo>
                  <a:pt x="4324" y="281567"/>
                </a:lnTo>
                <a:lnTo>
                  <a:pt x="5671" y="295101"/>
                </a:lnTo>
                <a:lnTo>
                  <a:pt x="6269" y="312546"/>
                </a:lnTo>
                <a:lnTo>
                  <a:pt x="6652" y="350238"/>
                </a:lnTo>
                <a:lnTo>
                  <a:pt x="9245" y="365309"/>
                </a:lnTo>
                <a:lnTo>
                  <a:pt x="12620" y="380262"/>
                </a:lnTo>
                <a:lnTo>
                  <a:pt x="13520" y="389583"/>
                </a:lnTo>
                <a:lnTo>
                  <a:pt x="14120" y="399607"/>
                </a:lnTo>
                <a:lnTo>
                  <a:pt x="17326" y="415826"/>
                </a:lnTo>
                <a:lnTo>
                  <a:pt x="27146" y="446310"/>
                </a:lnTo>
                <a:lnTo>
                  <a:pt x="35440" y="471369"/>
                </a:lnTo>
                <a:lnTo>
                  <a:pt x="39211" y="478896"/>
                </a:lnTo>
                <a:lnTo>
                  <a:pt x="43630" y="485819"/>
                </a:lnTo>
                <a:lnTo>
                  <a:pt x="48480" y="492340"/>
                </a:lnTo>
                <a:lnTo>
                  <a:pt x="52667" y="497640"/>
                </a:lnTo>
                <a:lnTo>
                  <a:pt x="56410" y="502125"/>
                </a:lnTo>
                <a:lnTo>
                  <a:pt x="59859" y="506068"/>
                </a:lnTo>
                <a:lnTo>
                  <a:pt x="63110" y="510601"/>
                </a:lnTo>
                <a:lnTo>
                  <a:pt x="66230" y="515529"/>
                </a:lnTo>
                <a:lnTo>
                  <a:pt x="69262" y="520719"/>
                </a:lnTo>
                <a:lnTo>
                  <a:pt x="73189" y="525131"/>
                </a:lnTo>
                <a:lnTo>
                  <a:pt x="77711" y="529025"/>
                </a:lnTo>
                <a:lnTo>
                  <a:pt x="82632" y="532574"/>
                </a:lnTo>
                <a:lnTo>
                  <a:pt x="87817" y="536845"/>
                </a:lnTo>
                <a:lnTo>
                  <a:pt x="93179" y="541597"/>
                </a:lnTo>
                <a:lnTo>
                  <a:pt x="98658" y="546670"/>
                </a:lnTo>
                <a:lnTo>
                  <a:pt x="103264" y="550052"/>
                </a:lnTo>
                <a:lnTo>
                  <a:pt x="107287" y="552307"/>
                </a:lnTo>
                <a:lnTo>
                  <a:pt x="110921" y="553810"/>
                </a:lnTo>
                <a:lnTo>
                  <a:pt x="115249" y="555764"/>
                </a:lnTo>
                <a:lnTo>
                  <a:pt x="125138" y="560476"/>
                </a:lnTo>
                <a:lnTo>
                  <a:pt x="141415" y="568484"/>
                </a:lnTo>
                <a:lnTo>
                  <a:pt x="146055" y="570310"/>
                </a:lnTo>
                <a:lnTo>
                  <a:pt x="150102" y="571527"/>
                </a:lnTo>
                <a:lnTo>
                  <a:pt x="153752" y="572338"/>
                </a:lnTo>
                <a:lnTo>
                  <a:pt x="157138" y="573832"/>
                </a:lnTo>
                <a:lnTo>
                  <a:pt x="160348" y="575780"/>
                </a:lnTo>
                <a:lnTo>
                  <a:pt x="163440" y="578031"/>
                </a:lnTo>
                <a:lnTo>
                  <a:pt x="166454" y="579532"/>
                </a:lnTo>
                <a:lnTo>
                  <a:pt x="169416" y="580533"/>
                </a:lnTo>
                <a:lnTo>
                  <a:pt x="172343" y="581200"/>
                </a:lnTo>
                <a:lnTo>
                  <a:pt x="174294" y="582597"/>
                </a:lnTo>
                <a:lnTo>
                  <a:pt x="175595" y="584481"/>
                </a:lnTo>
                <a:lnTo>
                  <a:pt x="176463" y="586689"/>
                </a:lnTo>
                <a:lnTo>
                  <a:pt x="177994" y="588162"/>
                </a:lnTo>
                <a:lnTo>
                  <a:pt x="179966" y="589143"/>
                </a:lnTo>
                <a:lnTo>
                  <a:pt x="186769" y="59110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71"/>
          <p:cNvSpPr/>
          <p:nvPr/>
        </p:nvSpPr>
        <p:spPr>
          <a:xfrm>
            <a:off x="5857875" y="1714500"/>
            <a:ext cx="300038" cy="291465"/>
          </a:xfrm>
          <a:custGeom>
            <a:avLst/>
            <a:gdLst/>
            <a:ahLst/>
            <a:cxnLst/>
            <a:rect l="0" t="0" r="0" b="0"/>
            <a:pathLst>
              <a:path w="300038" h="291465">
                <a:moveTo>
                  <a:pt x="0" y="0"/>
                </a:moveTo>
                <a:lnTo>
                  <a:pt x="4550" y="4550"/>
                </a:lnTo>
                <a:lnTo>
                  <a:pt x="5891" y="6843"/>
                </a:lnTo>
                <a:lnTo>
                  <a:pt x="8730" y="14621"/>
                </a:lnTo>
                <a:lnTo>
                  <a:pt x="15181" y="22959"/>
                </a:lnTo>
                <a:lnTo>
                  <a:pt x="20399" y="28618"/>
                </a:lnTo>
                <a:lnTo>
                  <a:pt x="33243" y="41711"/>
                </a:lnTo>
                <a:lnTo>
                  <a:pt x="37402" y="46857"/>
                </a:lnTo>
                <a:lnTo>
                  <a:pt x="41127" y="52193"/>
                </a:lnTo>
                <a:lnTo>
                  <a:pt x="44562" y="57655"/>
                </a:lnTo>
                <a:lnTo>
                  <a:pt x="53461" y="66264"/>
                </a:lnTo>
                <a:lnTo>
                  <a:pt x="58500" y="69894"/>
                </a:lnTo>
                <a:lnTo>
                  <a:pt x="63765" y="74218"/>
                </a:lnTo>
                <a:lnTo>
                  <a:pt x="69180" y="79006"/>
                </a:lnTo>
                <a:lnTo>
                  <a:pt x="74695" y="84103"/>
                </a:lnTo>
                <a:lnTo>
                  <a:pt x="80276" y="90359"/>
                </a:lnTo>
                <a:lnTo>
                  <a:pt x="85902" y="97386"/>
                </a:lnTo>
                <a:lnTo>
                  <a:pt x="91558" y="104929"/>
                </a:lnTo>
                <a:lnTo>
                  <a:pt x="97234" y="111863"/>
                </a:lnTo>
                <a:lnTo>
                  <a:pt x="102922" y="118390"/>
                </a:lnTo>
                <a:lnTo>
                  <a:pt x="108620" y="124646"/>
                </a:lnTo>
                <a:lnTo>
                  <a:pt x="120030" y="136678"/>
                </a:lnTo>
                <a:lnTo>
                  <a:pt x="125740" y="142554"/>
                </a:lnTo>
                <a:lnTo>
                  <a:pt x="130499" y="149328"/>
                </a:lnTo>
                <a:lnTo>
                  <a:pt x="134625" y="156702"/>
                </a:lnTo>
                <a:lnTo>
                  <a:pt x="138327" y="164475"/>
                </a:lnTo>
                <a:lnTo>
                  <a:pt x="143653" y="171562"/>
                </a:lnTo>
                <a:lnTo>
                  <a:pt x="150061" y="178192"/>
                </a:lnTo>
                <a:lnTo>
                  <a:pt x="157191" y="184517"/>
                </a:lnTo>
                <a:lnTo>
                  <a:pt x="162896" y="190639"/>
                </a:lnTo>
                <a:lnTo>
                  <a:pt x="167652" y="196625"/>
                </a:lnTo>
                <a:lnTo>
                  <a:pt x="171775" y="202521"/>
                </a:lnTo>
                <a:lnTo>
                  <a:pt x="176429" y="207404"/>
                </a:lnTo>
                <a:lnTo>
                  <a:pt x="181437" y="211611"/>
                </a:lnTo>
                <a:lnTo>
                  <a:pt x="186680" y="215369"/>
                </a:lnTo>
                <a:lnTo>
                  <a:pt x="192081" y="219779"/>
                </a:lnTo>
                <a:lnTo>
                  <a:pt x="197586" y="224624"/>
                </a:lnTo>
                <a:lnTo>
                  <a:pt x="203162" y="229760"/>
                </a:lnTo>
                <a:lnTo>
                  <a:pt x="207831" y="235088"/>
                </a:lnTo>
                <a:lnTo>
                  <a:pt x="211896" y="240545"/>
                </a:lnTo>
                <a:lnTo>
                  <a:pt x="215559" y="246088"/>
                </a:lnTo>
                <a:lnTo>
                  <a:pt x="222169" y="254787"/>
                </a:lnTo>
                <a:lnTo>
                  <a:pt x="225265" y="258441"/>
                </a:lnTo>
                <a:lnTo>
                  <a:pt x="233785" y="265040"/>
                </a:lnTo>
                <a:lnTo>
                  <a:pt x="242969" y="271148"/>
                </a:lnTo>
                <a:lnTo>
                  <a:pt x="250226" y="277037"/>
                </a:lnTo>
                <a:lnTo>
                  <a:pt x="256626" y="280290"/>
                </a:lnTo>
                <a:lnTo>
                  <a:pt x="259667" y="281157"/>
                </a:lnTo>
                <a:lnTo>
                  <a:pt x="265585" y="284661"/>
                </a:lnTo>
                <a:lnTo>
                  <a:pt x="268497" y="286929"/>
                </a:lnTo>
                <a:lnTo>
                  <a:pt x="274272" y="289449"/>
                </a:lnTo>
                <a:lnTo>
                  <a:pt x="282878" y="290867"/>
                </a:lnTo>
                <a:lnTo>
                  <a:pt x="291287" y="291386"/>
                </a:lnTo>
                <a:lnTo>
                  <a:pt x="300037" y="29146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72"/>
          <p:cNvSpPr/>
          <p:nvPr/>
        </p:nvSpPr>
        <p:spPr>
          <a:xfrm>
            <a:off x="5926465" y="1723072"/>
            <a:ext cx="145723" cy="239881"/>
          </a:xfrm>
          <a:custGeom>
            <a:avLst/>
            <a:gdLst/>
            <a:ahLst/>
            <a:cxnLst/>
            <a:rect l="0" t="0" r="0" b="0"/>
            <a:pathLst>
              <a:path w="145723" h="239881">
                <a:moveTo>
                  <a:pt x="145722" y="0"/>
                </a:moveTo>
                <a:lnTo>
                  <a:pt x="145722" y="7381"/>
                </a:lnTo>
                <a:lnTo>
                  <a:pt x="141172" y="12770"/>
                </a:lnTo>
                <a:lnTo>
                  <a:pt x="136397" y="17741"/>
                </a:lnTo>
                <a:lnTo>
                  <a:pt x="133791" y="20400"/>
                </a:lnTo>
                <a:lnTo>
                  <a:pt x="131100" y="24077"/>
                </a:lnTo>
                <a:lnTo>
                  <a:pt x="128354" y="28434"/>
                </a:lnTo>
                <a:lnTo>
                  <a:pt x="125571" y="33244"/>
                </a:lnTo>
                <a:lnTo>
                  <a:pt x="119939" y="43667"/>
                </a:lnTo>
                <a:lnTo>
                  <a:pt x="117103" y="49114"/>
                </a:lnTo>
                <a:lnTo>
                  <a:pt x="113308" y="54650"/>
                </a:lnTo>
                <a:lnTo>
                  <a:pt x="108872" y="60246"/>
                </a:lnTo>
                <a:lnTo>
                  <a:pt x="104011" y="65881"/>
                </a:lnTo>
                <a:lnTo>
                  <a:pt x="99817" y="72496"/>
                </a:lnTo>
                <a:lnTo>
                  <a:pt x="96068" y="79763"/>
                </a:lnTo>
                <a:lnTo>
                  <a:pt x="92617" y="87466"/>
                </a:lnTo>
                <a:lnTo>
                  <a:pt x="88411" y="94505"/>
                </a:lnTo>
                <a:lnTo>
                  <a:pt x="83703" y="101104"/>
                </a:lnTo>
                <a:lnTo>
                  <a:pt x="78658" y="107407"/>
                </a:lnTo>
                <a:lnTo>
                  <a:pt x="74343" y="114467"/>
                </a:lnTo>
                <a:lnTo>
                  <a:pt x="70513" y="122032"/>
                </a:lnTo>
                <a:lnTo>
                  <a:pt x="67008" y="129932"/>
                </a:lnTo>
                <a:lnTo>
                  <a:pt x="62766" y="137104"/>
                </a:lnTo>
                <a:lnTo>
                  <a:pt x="58033" y="143790"/>
                </a:lnTo>
                <a:lnTo>
                  <a:pt x="52973" y="150153"/>
                </a:lnTo>
                <a:lnTo>
                  <a:pt x="47694" y="157252"/>
                </a:lnTo>
                <a:lnTo>
                  <a:pt x="36749" y="172760"/>
                </a:lnTo>
                <a:lnTo>
                  <a:pt x="32116" y="179943"/>
                </a:lnTo>
                <a:lnTo>
                  <a:pt x="28075" y="186637"/>
                </a:lnTo>
                <a:lnTo>
                  <a:pt x="24428" y="193005"/>
                </a:lnTo>
                <a:lnTo>
                  <a:pt x="21045" y="198202"/>
                </a:lnTo>
                <a:lnTo>
                  <a:pt x="17836" y="202620"/>
                </a:lnTo>
                <a:lnTo>
                  <a:pt x="14745" y="206517"/>
                </a:lnTo>
                <a:lnTo>
                  <a:pt x="11310" y="213388"/>
                </a:lnTo>
                <a:lnTo>
                  <a:pt x="10394" y="216554"/>
                </a:lnTo>
                <a:lnTo>
                  <a:pt x="6836" y="222611"/>
                </a:lnTo>
                <a:lnTo>
                  <a:pt x="4554" y="225560"/>
                </a:lnTo>
                <a:lnTo>
                  <a:pt x="2018" y="231376"/>
                </a:lnTo>
                <a:lnTo>
                  <a:pt x="25" y="239880"/>
                </a:lnTo>
                <a:lnTo>
                  <a:pt x="0" y="235435"/>
                </a:lnTo>
                <a:lnTo>
                  <a:pt x="949" y="233157"/>
                </a:lnTo>
                <a:lnTo>
                  <a:pt x="4544" y="228085"/>
                </a:lnTo>
                <a:lnTo>
                  <a:pt x="8562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3"/>
          <p:cNvSpPr/>
          <p:nvPr/>
        </p:nvSpPr>
        <p:spPr>
          <a:xfrm>
            <a:off x="6132195" y="1543081"/>
            <a:ext cx="169609" cy="257145"/>
          </a:xfrm>
          <a:custGeom>
            <a:avLst/>
            <a:gdLst/>
            <a:ahLst/>
            <a:cxnLst/>
            <a:rect l="0" t="0" r="0" b="0"/>
            <a:pathLst>
              <a:path w="169609" h="257145">
                <a:moveTo>
                  <a:pt x="0" y="8541"/>
                </a:moveTo>
                <a:lnTo>
                  <a:pt x="7381" y="8541"/>
                </a:lnTo>
                <a:lnTo>
                  <a:pt x="10583" y="6001"/>
                </a:lnTo>
                <a:lnTo>
                  <a:pt x="12770" y="3990"/>
                </a:lnTo>
                <a:lnTo>
                  <a:pt x="16133" y="2650"/>
                </a:lnTo>
                <a:lnTo>
                  <a:pt x="20280" y="1756"/>
                </a:lnTo>
                <a:lnTo>
                  <a:pt x="24950" y="1160"/>
                </a:lnTo>
                <a:lnTo>
                  <a:pt x="29968" y="763"/>
                </a:lnTo>
                <a:lnTo>
                  <a:pt x="35219" y="498"/>
                </a:lnTo>
                <a:lnTo>
                  <a:pt x="46133" y="204"/>
                </a:lnTo>
                <a:lnTo>
                  <a:pt x="69798" y="0"/>
                </a:lnTo>
                <a:lnTo>
                  <a:pt x="74154" y="942"/>
                </a:lnTo>
                <a:lnTo>
                  <a:pt x="78964" y="2522"/>
                </a:lnTo>
                <a:lnTo>
                  <a:pt x="84075" y="4529"/>
                </a:lnTo>
                <a:lnTo>
                  <a:pt x="89387" y="5866"/>
                </a:lnTo>
                <a:lnTo>
                  <a:pt x="94834" y="6758"/>
                </a:lnTo>
                <a:lnTo>
                  <a:pt x="100370" y="7352"/>
                </a:lnTo>
                <a:lnTo>
                  <a:pt x="104060" y="8701"/>
                </a:lnTo>
                <a:lnTo>
                  <a:pt x="106521" y="10553"/>
                </a:lnTo>
                <a:lnTo>
                  <a:pt x="108162" y="12740"/>
                </a:lnTo>
                <a:lnTo>
                  <a:pt x="109255" y="15150"/>
                </a:lnTo>
                <a:lnTo>
                  <a:pt x="110470" y="20368"/>
                </a:lnTo>
                <a:lnTo>
                  <a:pt x="111010" y="25863"/>
                </a:lnTo>
                <a:lnTo>
                  <a:pt x="111250" y="32432"/>
                </a:lnTo>
                <a:lnTo>
                  <a:pt x="111357" y="41702"/>
                </a:lnTo>
                <a:lnTo>
                  <a:pt x="109480" y="45888"/>
                </a:lnTo>
                <a:lnTo>
                  <a:pt x="106324" y="49632"/>
                </a:lnTo>
                <a:lnTo>
                  <a:pt x="102315" y="53080"/>
                </a:lnTo>
                <a:lnTo>
                  <a:pt x="98690" y="57284"/>
                </a:lnTo>
                <a:lnTo>
                  <a:pt x="95321" y="61991"/>
                </a:lnTo>
                <a:lnTo>
                  <a:pt x="92122" y="67034"/>
                </a:lnTo>
                <a:lnTo>
                  <a:pt x="88085" y="72302"/>
                </a:lnTo>
                <a:lnTo>
                  <a:pt x="83488" y="77718"/>
                </a:lnTo>
                <a:lnTo>
                  <a:pt x="74253" y="87864"/>
                </a:lnTo>
                <a:lnTo>
                  <a:pt x="66974" y="95548"/>
                </a:lnTo>
                <a:lnTo>
                  <a:pt x="43373" y="119470"/>
                </a:lnTo>
                <a:lnTo>
                  <a:pt x="48170" y="119755"/>
                </a:lnTo>
                <a:lnTo>
                  <a:pt x="62220" y="119938"/>
                </a:lnTo>
                <a:lnTo>
                  <a:pt x="125768" y="119983"/>
                </a:lnTo>
                <a:lnTo>
                  <a:pt x="131471" y="120936"/>
                </a:lnTo>
                <a:lnTo>
                  <a:pt x="137177" y="122523"/>
                </a:lnTo>
                <a:lnTo>
                  <a:pt x="142886" y="124534"/>
                </a:lnTo>
                <a:lnTo>
                  <a:pt x="147645" y="126827"/>
                </a:lnTo>
                <a:lnTo>
                  <a:pt x="151769" y="129308"/>
                </a:lnTo>
                <a:lnTo>
                  <a:pt x="155472" y="131915"/>
                </a:lnTo>
                <a:lnTo>
                  <a:pt x="158893" y="134606"/>
                </a:lnTo>
                <a:lnTo>
                  <a:pt x="162126" y="137352"/>
                </a:lnTo>
                <a:lnTo>
                  <a:pt x="165234" y="140135"/>
                </a:lnTo>
                <a:lnTo>
                  <a:pt x="167306" y="142943"/>
                </a:lnTo>
                <a:lnTo>
                  <a:pt x="169608" y="148603"/>
                </a:lnTo>
                <a:lnTo>
                  <a:pt x="169269" y="152398"/>
                </a:lnTo>
                <a:lnTo>
                  <a:pt x="168091" y="156833"/>
                </a:lnTo>
                <a:lnTo>
                  <a:pt x="166353" y="161695"/>
                </a:lnTo>
                <a:lnTo>
                  <a:pt x="161882" y="169637"/>
                </a:lnTo>
                <a:lnTo>
                  <a:pt x="156720" y="177294"/>
                </a:lnTo>
                <a:lnTo>
                  <a:pt x="154010" y="182003"/>
                </a:lnTo>
                <a:lnTo>
                  <a:pt x="151250" y="187048"/>
                </a:lnTo>
                <a:lnTo>
                  <a:pt x="147506" y="191363"/>
                </a:lnTo>
                <a:lnTo>
                  <a:pt x="143105" y="195192"/>
                </a:lnTo>
                <a:lnTo>
                  <a:pt x="138266" y="198698"/>
                </a:lnTo>
                <a:lnTo>
                  <a:pt x="133134" y="202940"/>
                </a:lnTo>
                <a:lnTo>
                  <a:pt x="127808" y="207672"/>
                </a:lnTo>
                <a:lnTo>
                  <a:pt x="117764" y="217059"/>
                </a:lnTo>
                <a:lnTo>
                  <a:pt x="110124" y="224406"/>
                </a:lnTo>
                <a:lnTo>
                  <a:pt x="105800" y="227698"/>
                </a:lnTo>
                <a:lnTo>
                  <a:pt x="101014" y="230846"/>
                </a:lnTo>
                <a:lnTo>
                  <a:pt x="95917" y="233897"/>
                </a:lnTo>
                <a:lnTo>
                  <a:pt x="91567" y="236883"/>
                </a:lnTo>
                <a:lnTo>
                  <a:pt x="87715" y="239827"/>
                </a:lnTo>
                <a:lnTo>
                  <a:pt x="84194" y="242741"/>
                </a:lnTo>
                <a:lnTo>
                  <a:pt x="80894" y="244685"/>
                </a:lnTo>
                <a:lnTo>
                  <a:pt x="77742" y="245980"/>
                </a:lnTo>
                <a:lnTo>
                  <a:pt x="74688" y="246844"/>
                </a:lnTo>
                <a:lnTo>
                  <a:pt x="72652" y="248372"/>
                </a:lnTo>
                <a:lnTo>
                  <a:pt x="71294" y="250344"/>
                </a:lnTo>
                <a:lnTo>
                  <a:pt x="68580" y="25714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74"/>
          <p:cNvSpPr/>
          <p:nvPr/>
        </p:nvSpPr>
        <p:spPr>
          <a:xfrm>
            <a:off x="6389370" y="1868805"/>
            <a:ext cx="257175" cy="17146"/>
          </a:xfrm>
          <a:custGeom>
            <a:avLst/>
            <a:gdLst/>
            <a:ahLst/>
            <a:cxnLst/>
            <a:rect l="0" t="0" r="0" b="0"/>
            <a:pathLst>
              <a:path w="257175" h="17146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59"/>
                </a:lnTo>
                <a:lnTo>
                  <a:pt x="7381" y="8925"/>
                </a:lnTo>
                <a:lnTo>
                  <a:pt x="13122" y="8729"/>
                </a:lnTo>
                <a:lnTo>
                  <a:pt x="175596" y="8572"/>
                </a:lnTo>
                <a:lnTo>
                  <a:pt x="181835" y="7620"/>
                </a:lnTo>
                <a:lnTo>
                  <a:pt x="187898" y="6032"/>
                </a:lnTo>
                <a:lnTo>
                  <a:pt x="193845" y="4021"/>
                </a:lnTo>
                <a:lnTo>
                  <a:pt x="199715" y="2681"/>
                </a:lnTo>
                <a:lnTo>
                  <a:pt x="205533" y="1787"/>
                </a:lnTo>
                <a:lnTo>
                  <a:pt x="211317" y="1191"/>
                </a:lnTo>
                <a:lnTo>
                  <a:pt x="216126" y="794"/>
                </a:lnTo>
                <a:lnTo>
                  <a:pt x="224008" y="353"/>
                </a:lnTo>
                <a:lnTo>
                  <a:pt x="230687" y="157"/>
                </a:lnTo>
                <a:lnTo>
                  <a:pt x="246863" y="9"/>
                </a:lnTo>
                <a:lnTo>
                  <a:pt x="257174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75"/>
          <p:cNvSpPr/>
          <p:nvPr/>
        </p:nvSpPr>
        <p:spPr>
          <a:xfrm>
            <a:off x="6457950" y="1783080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0" y="28692"/>
                </a:lnTo>
                <a:lnTo>
                  <a:pt x="952" y="32463"/>
                </a:lnTo>
                <a:lnTo>
                  <a:pt x="2540" y="36882"/>
                </a:lnTo>
                <a:lnTo>
                  <a:pt x="4550" y="41733"/>
                </a:lnTo>
                <a:lnTo>
                  <a:pt x="5891" y="46872"/>
                </a:lnTo>
                <a:lnTo>
                  <a:pt x="6785" y="52203"/>
                </a:lnTo>
                <a:lnTo>
                  <a:pt x="7380" y="57662"/>
                </a:lnTo>
                <a:lnTo>
                  <a:pt x="8730" y="63206"/>
                </a:lnTo>
                <a:lnTo>
                  <a:pt x="10583" y="68807"/>
                </a:lnTo>
                <a:lnTo>
                  <a:pt x="12770" y="74446"/>
                </a:lnTo>
                <a:lnTo>
                  <a:pt x="14228" y="80111"/>
                </a:lnTo>
                <a:lnTo>
                  <a:pt x="15200" y="85792"/>
                </a:lnTo>
                <a:lnTo>
                  <a:pt x="15849" y="91485"/>
                </a:lnTo>
                <a:lnTo>
                  <a:pt x="17233" y="97185"/>
                </a:lnTo>
                <a:lnTo>
                  <a:pt x="19109" y="102889"/>
                </a:lnTo>
                <a:lnTo>
                  <a:pt x="21311" y="108598"/>
                </a:lnTo>
                <a:lnTo>
                  <a:pt x="22780" y="113356"/>
                </a:lnTo>
                <a:lnTo>
                  <a:pt x="23759" y="117480"/>
                </a:lnTo>
                <a:lnTo>
                  <a:pt x="24412" y="121183"/>
                </a:lnTo>
                <a:lnTo>
                  <a:pt x="25799" y="125556"/>
                </a:lnTo>
                <a:lnTo>
                  <a:pt x="27677" y="130376"/>
                </a:lnTo>
                <a:lnTo>
                  <a:pt x="29881" y="135495"/>
                </a:lnTo>
                <a:lnTo>
                  <a:pt x="31351" y="140812"/>
                </a:lnTo>
                <a:lnTo>
                  <a:pt x="32330" y="146262"/>
                </a:lnTo>
                <a:lnTo>
                  <a:pt x="32984" y="151800"/>
                </a:lnTo>
                <a:lnTo>
                  <a:pt x="34371" y="157398"/>
                </a:lnTo>
                <a:lnTo>
                  <a:pt x="36249" y="163034"/>
                </a:lnTo>
                <a:lnTo>
                  <a:pt x="38453" y="168697"/>
                </a:lnTo>
                <a:lnTo>
                  <a:pt x="39923" y="173424"/>
                </a:lnTo>
                <a:lnTo>
                  <a:pt x="40902" y="177529"/>
                </a:lnTo>
                <a:lnTo>
                  <a:pt x="41556" y="181217"/>
                </a:lnTo>
                <a:lnTo>
                  <a:pt x="41992" y="185582"/>
                </a:lnTo>
                <a:lnTo>
                  <a:pt x="42282" y="190396"/>
                </a:lnTo>
                <a:lnTo>
                  <a:pt x="42475" y="195510"/>
                </a:lnTo>
                <a:lnTo>
                  <a:pt x="43557" y="199873"/>
                </a:lnTo>
                <a:lnTo>
                  <a:pt x="45230" y="203733"/>
                </a:lnTo>
                <a:lnTo>
                  <a:pt x="50209" y="212222"/>
                </a:lnTo>
                <a:lnTo>
                  <a:pt x="51570" y="213871"/>
                </a:lnTo>
                <a:lnTo>
                  <a:pt x="53430" y="215923"/>
                </a:lnTo>
                <a:lnTo>
                  <a:pt x="55622" y="218244"/>
                </a:lnTo>
                <a:lnTo>
                  <a:pt x="57084" y="220743"/>
                </a:lnTo>
                <a:lnTo>
                  <a:pt x="59141" y="227859"/>
                </a:lnTo>
                <a:lnTo>
                  <a:pt x="59622" y="229858"/>
                </a:lnTo>
                <a:lnTo>
                  <a:pt x="59893" y="235534"/>
                </a:lnTo>
                <a:lnTo>
                  <a:pt x="60883" y="237033"/>
                </a:lnTo>
                <a:lnTo>
                  <a:pt x="62496" y="238032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76"/>
          <p:cNvSpPr/>
          <p:nvPr/>
        </p:nvSpPr>
        <p:spPr>
          <a:xfrm>
            <a:off x="6629400" y="1577374"/>
            <a:ext cx="286602" cy="419587"/>
          </a:xfrm>
          <a:custGeom>
            <a:avLst/>
            <a:gdLst/>
            <a:ahLst/>
            <a:cxnLst/>
            <a:rect l="0" t="0" r="0" b="0"/>
            <a:pathLst>
              <a:path w="286602" h="419587">
                <a:moveTo>
                  <a:pt x="0" y="34256"/>
                </a:moveTo>
                <a:lnTo>
                  <a:pt x="0" y="26875"/>
                </a:lnTo>
                <a:lnTo>
                  <a:pt x="4550" y="21485"/>
                </a:lnTo>
                <a:lnTo>
                  <a:pt x="11865" y="16515"/>
                </a:lnTo>
                <a:lnTo>
                  <a:pt x="16482" y="13856"/>
                </a:lnTo>
                <a:lnTo>
                  <a:pt x="21466" y="12083"/>
                </a:lnTo>
                <a:lnTo>
                  <a:pt x="26692" y="10902"/>
                </a:lnTo>
                <a:lnTo>
                  <a:pt x="32083" y="10114"/>
                </a:lnTo>
                <a:lnTo>
                  <a:pt x="37581" y="8636"/>
                </a:lnTo>
                <a:lnTo>
                  <a:pt x="43151" y="6698"/>
                </a:lnTo>
                <a:lnTo>
                  <a:pt x="48769" y="4454"/>
                </a:lnTo>
                <a:lnTo>
                  <a:pt x="55374" y="2958"/>
                </a:lnTo>
                <a:lnTo>
                  <a:pt x="62633" y="1960"/>
                </a:lnTo>
                <a:lnTo>
                  <a:pt x="70330" y="1295"/>
                </a:lnTo>
                <a:lnTo>
                  <a:pt x="78320" y="852"/>
                </a:lnTo>
                <a:lnTo>
                  <a:pt x="94816" y="360"/>
                </a:lnTo>
                <a:lnTo>
                  <a:pt x="122798" y="43"/>
                </a:lnTo>
                <a:lnTo>
                  <a:pt x="138397" y="0"/>
                </a:lnTo>
                <a:lnTo>
                  <a:pt x="145605" y="941"/>
                </a:lnTo>
                <a:lnTo>
                  <a:pt x="152315" y="2521"/>
                </a:lnTo>
                <a:lnTo>
                  <a:pt x="158693" y="4527"/>
                </a:lnTo>
                <a:lnTo>
                  <a:pt x="163898" y="6816"/>
                </a:lnTo>
                <a:lnTo>
                  <a:pt x="172221" y="11900"/>
                </a:lnTo>
                <a:lnTo>
                  <a:pt x="179095" y="19875"/>
                </a:lnTo>
                <a:lnTo>
                  <a:pt x="185325" y="29769"/>
                </a:lnTo>
                <a:lnTo>
                  <a:pt x="191268" y="40517"/>
                </a:lnTo>
                <a:lnTo>
                  <a:pt x="194546" y="51643"/>
                </a:lnTo>
                <a:lnTo>
                  <a:pt x="195419" y="57277"/>
                </a:lnTo>
                <a:lnTo>
                  <a:pt x="193850" y="68617"/>
                </a:lnTo>
                <a:lnTo>
                  <a:pt x="189978" y="80007"/>
                </a:lnTo>
                <a:lnTo>
                  <a:pt x="185082" y="91420"/>
                </a:lnTo>
                <a:lnTo>
                  <a:pt x="177191" y="102842"/>
                </a:lnTo>
                <a:lnTo>
                  <a:pt x="172419" y="108555"/>
                </a:lnTo>
                <a:lnTo>
                  <a:pt x="167333" y="114268"/>
                </a:lnTo>
                <a:lnTo>
                  <a:pt x="156603" y="125697"/>
                </a:lnTo>
                <a:lnTo>
                  <a:pt x="139851" y="142841"/>
                </a:lnTo>
                <a:lnTo>
                  <a:pt x="131054" y="154271"/>
                </a:lnTo>
                <a:lnTo>
                  <a:pt x="123968" y="164748"/>
                </a:lnTo>
                <a:lnTo>
                  <a:pt x="115577" y="176002"/>
                </a:lnTo>
                <a:lnTo>
                  <a:pt x="113279" y="182344"/>
                </a:lnTo>
                <a:lnTo>
                  <a:pt x="111986" y="191269"/>
                </a:lnTo>
                <a:lnTo>
                  <a:pt x="112758" y="194176"/>
                </a:lnTo>
                <a:lnTo>
                  <a:pt x="116154" y="199946"/>
                </a:lnTo>
                <a:lnTo>
                  <a:pt x="118394" y="201866"/>
                </a:lnTo>
                <a:lnTo>
                  <a:pt x="120839" y="203146"/>
                </a:lnTo>
                <a:lnTo>
                  <a:pt x="126096" y="204568"/>
                </a:lnTo>
                <a:lnTo>
                  <a:pt x="131608" y="205200"/>
                </a:lnTo>
                <a:lnTo>
                  <a:pt x="139772" y="205481"/>
                </a:lnTo>
                <a:lnTo>
                  <a:pt x="160535" y="205661"/>
                </a:lnTo>
                <a:lnTo>
                  <a:pt x="166079" y="206628"/>
                </a:lnTo>
                <a:lnTo>
                  <a:pt x="171679" y="208226"/>
                </a:lnTo>
                <a:lnTo>
                  <a:pt x="177317" y="210243"/>
                </a:lnTo>
                <a:lnTo>
                  <a:pt x="183934" y="211588"/>
                </a:lnTo>
                <a:lnTo>
                  <a:pt x="191203" y="212485"/>
                </a:lnTo>
                <a:lnTo>
                  <a:pt x="198906" y="213083"/>
                </a:lnTo>
                <a:lnTo>
                  <a:pt x="205946" y="214434"/>
                </a:lnTo>
                <a:lnTo>
                  <a:pt x="212545" y="216287"/>
                </a:lnTo>
                <a:lnTo>
                  <a:pt x="218849" y="218475"/>
                </a:lnTo>
                <a:lnTo>
                  <a:pt x="224956" y="220886"/>
                </a:lnTo>
                <a:lnTo>
                  <a:pt x="230933" y="223446"/>
                </a:lnTo>
                <a:lnTo>
                  <a:pt x="236823" y="226105"/>
                </a:lnTo>
                <a:lnTo>
                  <a:pt x="242654" y="229783"/>
                </a:lnTo>
                <a:lnTo>
                  <a:pt x="248447" y="234139"/>
                </a:lnTo>
                <a:lnTo>
                  <a:pt x="254213" y="238949"/>
                </a:lnTo>
                <a:lnTo>
                  <a:pt x="263161" y="246833"/>
                </a:lnTo>
                <a:lnTo>
                  <a:pt x="270312" y="254464"/>
                </a:lnTo>
                <a:lnTo>
                  <a:pt x="276666" y="264206"/>
                </a:lnTo>
                <a:lnTo>
                  <a:pt x="279694" y="270424"/>
                </a:lnTo>
                <a:lnTo>
                  <a:pt x="282665" y="277426"/>
                </a:lnTo>
                <a:lnTo>
                  <a:pt x="285598" y="284952"/>
                </a:lnTo>
                <a:lnTo>
                  <a:pt x="286601" y="291874"/>
                </a:lnTo>
                <a:lnTo>
                  <a:pt x="285175" y="304645"/>
                </a:lnTo>
                <a:lnTo>
                  <a:pt x="281367" y="316671"/>
                </a:lnTo>
                <a:lnTo>
                  <a:pt x="279017" y="322545"/>
                </a:lnTo>
                <a:lnTo>
                  <a:pt x="271328" y="334152"/>
                </a:lnTo>
                <a:lnTo>
                  <a:pt x="262512" y="345660"/>
                </a:lnTo>
                <a:lnTo>
                  <a:pt x="255419" y="357125"/>
                </a:lnTo>
                <a:lnTo>
                  <a:pt x="246552" y="368571"/>
                </a:lnTo>
                <a:lnTo>
                  <a:pt x="241520" y="374290"/>
                </a:lnTo>
                <a:lnTo>
                  <a:pt x="236261" y="379055"/>
                </a:lnTo>
                <a:lnTo>
                  <a:pt x="230850" y="383184"/>
                </a:lnTo>
                <a:lnTo>
                  <a:pt x="225338" y="386890"/>
                </a:lnTo>
                <a:lnTo>
                  <a:pt x="216672" y="396087"/>
                </a:lnTo>
                <a:lnTo>
                  <a:pt x="213028" y="401206"/>
                </a:lnTo>
                <a:lnTo>
                  <a:pt x="209646" y="404620"/>
                </a:lnTo>
                <a:lnTo>
                  <a:pt x="206439" y="406895"/>
                </a:lnTo>
                <a:lnTo>
                  <a:pt x="200335" y="410375"/>
                </a:lnTo>
                <a:lnTo>
                  <a:pt x="191544" y="416738"/>
                </a:lnTo>
                <a:lnTo>
                  <a:pt x="185778" y="418560"/>
                </a:lnTo>
                <a:lnTo>
                  <a:pt x="177177" y="419586"/>
                </a:lnTo>
                <a:lnTo>
                  <a:pt x="175267" y="418778"/>
                </a:lnTo>
                <a:lnTo>
                  <a:pt x="173995" y="417286"/>
                </a:lnTo>
                <a:lnTo>
                  <a:pt x="171450" y="4114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77"/>
          <p:cNvSpPr/>
          <p:nvPr/>
        </p:nvSpPr>
        <p:spPr>
          <a:xfrm>
            <a:off x="6938009" y="1748789"/>
            <a:ext cx="171451" cy="240018"/>
          </a:xfrm>
          <a:custGeom>
            <a:avLst/>
            <a:gdLst/>
            <a:ahLst/>
            <a:cxnLst/>
            <a:rect l="0" t="0" r="0" b="0"/>
            <a:pathLst>
              <a:path w="171451" h="240018">
                <a:moveTo>
                  <a:pt x="0" y="0"/>
                </a:moveTo>
                <a:lnTo>
                  <a:pt x="15923" y="0"/>
                </a:lnTo>
                <a:lnTo>
                  <a:pt x="19143" y="2541"/>
                </a:lnTo>
                <a:lnTo>
                  <a:pt x="21335" y="4551"/>
                </a:lnTo>
                <a:lnTo>
                  <a:pt x="37587" y="20514"/>
                </a:lnTo>
                <a:lnTo>
                  <a:pt x="44646" y="27533"/>
                </a:lnTo>
                <a:lnTo>
                  <a:pt x="47861" y="31690"/>
                </a:lnTo>
                <a:lnTo>
                  <a:pt x="50958" y="36367"/>
                </a:lnTo>
                <a:lnTo>
                  <a:pt x="53975" y="41390"/>
                </a:lnTo>
                <a:lnTo>
                  <a:pt x="56938" y="46644"/>
                </a:lnTo>
                <a:lnTo>
                  <a:pt x="62771" y="57561"/>
                </a:lnTo>
                <a:lnTo>
                  <a:pt x="71410" y="74417"/>
                </a:lnTo>
                <a:lnTo>
                  <a:pt x="75230" y="80092"/>
                </a:lnTo>
                <a:lnTo>
                  <a:pt x="79681" y="85780"/>
                </a:lnTo>
                <a:lnTo>
                  <a:pt x="84553" y="91476"/>
                </a:lnTo>
                <a:lnTo>
                  <a:pt x="88754" y="98132"/>
                </a:lnTo>
                <a:lnTo>
                  <a:pt x="92507" y="105427"/>
                </a:lnTo>
                <a:lnTo>
                  <a:pt x="95961" y="113147"/>
                </a:lnTo>
                <a:lnTo>
                  <a:pt x="100169" y="120199"/>
                </a:lnTo>
                <a:lnTo>
                  <a:pt x="104880" y="126805"/>
                </a:lnTo>
                <a:lnTo>
                  <a:pt x="109925" y="133115"/>
                </a:lnTo>
                <a:lnTo>
                  <a:pt x="113289" y="139226"/>
                </a:lnTo>
                <a:lnTo>
                  <a:pt x="115531" y="145205"/>
                </a:lnTo>
                <a:lnTo>
                  <a:pt x="117026" y="151096"/>
                </a:lnTo>
                <a:lnTo>
                  <a:pt x="119928" y="157881"/>
                </a:lnTo>
                <a:lnTo>
                  <a:pt x="123767" y="165261"/>
                </a:lnTo>
                <a:lnTo>
                  <a:pt x="128232" y="173040"/>
                </a:lnTo>
                <a:lnTo>
                  <a:pt x="131208" y="179177"/>
                </a:lnTo>
                <a:lnTo>
                  <a:pt x="133192" y="184222"/>
                </a:lnTo>
                <a:lnTo>
                  <a:pt x="134515" y="188537"/>
                </a:lnTo>
                <a:lnTo>
                  <a:pt x="137302" y="193319"/>
                </a:lnTo>
                <a:lnTo>
                  <a:pt x="141065" y="198412"/>
                </a:lnTo>
                <a:lnTo>
                  <a:pt x="145478" y="203712"/>
                </a:lnTo>
                <a:lnTo>
                  <a:pt x="148421" y="208199"/>
                </a:lnTo>
                <a:lnTo>
                  <a:pt x="150383" y="212142"/>
                </a:lnTo>
                <a:lnTo>
                  <a:pt x="151690" y="215723"/>
                </a:lnTo>
                <a:lnTo>
                  <a:pt x="155683" y="222242"/>
                </a:lnTo>
                <a:lnTo>
                  <a:pt x="158081" y="225314"/>
                </a:lnTo>
                <a:lnTo>
                  <a:pt x="160746" y="231268"/>
                </a:lnTo>
                <a:lnTo>
                  <a:pt x="162457" y="238300"/>
                </a:lnTo>
                <a:lnTo>
                  <a:pt x="163550" y="238877"/>
                </a:lnTo>
                <a:lnTo>
                  <a:pt x="168686" y="239689"/>
                </a:lnTo>
                <a:lnTo>
                  <a:pt x="171343" y="240017"/>
                </a:lnTo>
                <a:lnTo>
                  <a:pt x="171403" y="237485"/>
                </a:lnTo>
                <a:lnTo>
                  <a:pt x="171450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78"/>
          <p:cNvSpPr/>
          <p:nvPr/>
        </p:nvSpPr>
        <p:spPr>
          <a:xfrm>
            <a:off x="6938009" y="1765935"/>
            <a:ext cx="137161" cy="239973"/>
          </a:xfrm>
          <a:custGeom>
            <a:avLst/>
            <a:gdLst/>
            <a:ahLst/>
            <a:cxnLst/>
            <a:rect l="0" t="0" r="0" b="0"/>
            <a:pathLst>
              <a:path w="137161" h="239973">
                <a:moveTo>
                  <a:pt x="137160" y="0"/>
                </a:moveTo>
                <a:lnTo>
                  <a:pt x="129780" y="0"/>
                </a:lnTo>
                <a:lnTo>
                  <a:pt x="129383" y="952"/>
                </a:lnTo>
                <a:lnTo>
                  <a:pt x="128942" y="4550"/>
                </a:lnTo>
                <a:lnTo>
                  <a:pt x="127871" y="6844"/>
                </a:lnTo>
                <a:lnTo>
                  <a:pt x="124142" y="11931"/>
                </a:lnTo>
                <a:lnTo>
                  <a:pt x="122766" y="15574"/>
                </a:lnTo>
                <a:lnTo>
                  <a:pt x="121849" y="19908"/>
                </a:lnTo>
                <a:lnTo>
                  <a:pt x="121238" y="24702"/>
                </a:lnTo>
                <a:lnTo>
                  <a:pt x="119878" y="29803"/>
                </a:lnTo>
                <a:lnTo>
                  <a:pt x="118019" y="35108"/>
                </a:lnTo>
                <a:lnTo>
                  <a:pt x="115827" y="40550"/>
                </a:lnTo>
                <a:lnTo>
                  <a:pt x="112461" y="47036"/>
                </a:lnTo>
                <a:lnTo>
                  <a:pt x="108312" y="54217"/>
                </a:lnTo>
                <a:lnTo>
                  <a:pt x="103641" y="61862"/>
                </a:lnTo>
                <a:lnTo>
                  <a:pt x="99574" y="69816"/>
                </a:lnTo>
                <a:lnTo>
                  <a:pt x="95911" y="77977"/>
                </a:lnTo>
                <a:lnTo>
                  <a:pt x="92516" y="86274"/>
                </a:lnTo>
                <a:lnTo>
                  <a:pt x="89300" y="94663"/>
                </a:lnTo>
                <a:lnTo>
                  <a:pt x="83187" y="111605"/>
                </a:lnTo>
                <a:lnTo>
                  <a:pt x="79271" y="120123"/>
                </a:lnTo>
                <a:lnTo>
                  <a:pt x="74755" y="128660"/>
                </a:lnTo>
                <a:lnTo>
                  <a:pt x="69839" y="137208"/>
                </a:lnTo>
                <a:lnTo>
                  <a:pt x="64658" y="144812"/>
                </a:lnTo>
                <a:lnTo>
                  <a:pt x="59298" y="151786"/>
                </a:lnTo>
                <a:lnTo>
                  <a:pt x="53820" y="158341"/>
                </a:lnTo>
                <a:lnTo>
                  <a:pt x="49215" y="165568"/>
                </a:lnTo>
                <a:lnTo>
                  <a:pt x="45192" y="173243"/>
                </a:lnTo>
                <a:lnTo>
                  <a:pt x="38183" y="188439"/>
                </a:lnTo>
                <a:lnTo>
                  <a:pt x="25923" y="213717"/>
                </a:lnTo>
                <a:lnTo>
                  <a:pt x="22997" y="219630"/>
                </a:lnTo>
                <a:lnTo>
                  <a:pt x="20094" y="224525"/>
                </a:lnTo>
                <a:lnTo>
                  <a:pt x="17206" y="228741"/>
                </a:lnTo>
                <a:lnTo>
                  <a:pt x="14328" y="232504"/>
                </a:lnTo>
                <a:lnTo>
                  <a:pt x="11458" y="235012"/>
                </a:lnTo>
                <a:lnTo>
                  <a:pt x="8591" y="236685"/>
                </a:lnTo>
                <a:lnTo>
                  <a:pt x="150" y="239972"/>
                </a:lnTo>
                <a:lnTo>
                  <a:pt x="20" y="233237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79"/>
          <p:cNvSpPr/>
          <p:nvPr/>
        </p:nvSpPr>
        <p:spPr>
          <a:xfrm>
            <a:off x="7186612" y="1474510"/>
            <a:ext cx="231458" cy="179595"/>
          </a:xfrm>
          <a:custGeom>
            <a:avLst/>
            <a:gdLst/>
            <a:ahLst/>
            <a:cxnLst/>
            <a:rect l="0" t="0" r="0" b="0"/>
            <a:pathLst>
              <a:path w="231458" h="179595">
                <a:moveTo>
                  <a:pt x="0" y="25677"/>
                </a:moveTo>
                <a:lnTo>
                  <a:pt x="7381" y="18296"/>
                </a:lnTo>
                <a:lnTo>
                  <a:pt x="10583" y="17634"/>
                </a:lnTo>
                <a:lnTo>
                  <a:pt x="12771" y="17458"/>
                </a:lnTo>
                <a:lnTo>
                  <a:pt x="16134" y="16387"/>
                </a:lnTo>
                <a:lnTo>
                  <a:pt x="20281" y="14721"/>
                </a:lnTo>
                <a:lnTo>
                  <a:pt x="24950" y="12658"/>
                </a:lnTo>
                <a:lnTo>
                  <a:pt x="29016" y="10330"/>
                </a:lnTo>
                <a:lnTo>
                  <a:pt x="36074" y="5204"/>
                </a:lnTo>
                <a:lnTo>
                  <a:pt x="41194" y="3456"/>
                </a:lnTo>
                <a:lnTo>
                  <a:pt x="47465" y="2290"/>
                </a:lnTo>
                <a:lnTo>
                  <a:pt x="54503" y="1513"/>
                </a:lnTo>
                <a:lnTo>
                  <a:pt x="61100" y="995"/>
                </a:lnTo>
                <a:lnTo>
                  <a:pt x="67404" y="650"/>
                </a:lnTo>
                <a:lnTo>
                  <a:pt x="79487" y="267"/>
                </a:lnTo>
                <a:lnTo>
                  <a:pt x="108516" y="0"/>
                </a:lnTo>
                <a:lnTo>
                  <a:pt x="114254" y="939"/>
                </a:lnTo>
                <a:lnTo>
                  <a:pt x="119985" y="2518"/>
                </a:lnTo>
                <a:lnTo>
                  <a:pt x="125710" y="4522"/>
                </a:lnTo>
                <a:lnTo>
                  <a:pt x="130479" y="5859"/>
                </a:lnTo>
                <a:lnTo>
                  <a:pt x="134611" y="6750"/>
                </a:lnTo>
                <a:lnTo>
                  <a:pt x="138319" y="7344"/>
                </a:lnTo>
                <a:lnTo>
                  <a:pt x="144977" y="10544"/>
                </a:lnTo>
                <a:lnTo>
                  <a:pt x="151112" y="15141"/>
                </a:lnTo>
                <a:lnTo>
                  <a:pt x="157013" y="20359"/>
                </a:lnTo>
                <a:lnTo>
                  <a:pt x="158968" y="24037"/>
                </a:lnTo>
                <a:lnTo>
                  <a:pt x="160272" y="28394"/>
                </a:lnTo>
                <a:lnTo>
                  <a:pt x="161140" y="33203"/>
                </a:lnTo>
                <a:lnTo>
                  <a:pt x="160767" y="37362"/>
                </a:lnTo>
                <a:lnTo>
                  <a:pt x="159565" y="41087"/>
                </a:lnTo>
                <a:lnTo>
                  <a:pt x="142681" y="74655"/>
                </a:lnTo>
                <a:lnTo>
                  <a:pt x="139888" y="79284"/>
                </a:lnTo>
                <a:lnTo>
                  <a:pt x="137074" y="83322"/>
                </a:lnTo>
                <a:lnTo>
                  <a:pt x="134245" y="86967"/>
                </a:lnTo>
                <a:lnTo>
                  <a:pt x="131407" y="91302"/>
                </a:lnTo>
                <a:lnTo>
                  <a:pt x="128562" y="96097"/>
                </a:lnTo>
                <a:lnTo>
                  <a:pt x="125713" y="101199"/>
                </a:lnTo>
                <a:lnTo>
                  <a:pt x="122861" y="105552"/>
                </a:lnTo>
                <a:lnTo>
                  <a:pt x="120007" y="109407"/>
                </a:lnTo>
                <a:lnTo>
                  <a:pt x="117153" y="112930"/>
                </a:lnTo>
                <a:lnTo>
                  <a:pt x="113344" y="116230"/>
                </a:lnTo>
                <a:lnTo>
                  <a:pt x="108900" y="119384"/>
                </a:lnTo>
                <a:lnTo>
                  <a:pt x="104032" y="122438"/>
                </a:lnTo>
                <a:lnTo>
                  <a:pt x="99835" y="126379"/>
                </a:lnTo>
                <a:lnTo>
                  <a:pt x="96084" y="130912"/>
                </a:lnTo>
                <a:lnTo>
                  <a:pt x="92632" y="135839"/>
                </a:lnTo>
                <a:lnTo>
                  <a:pt x="90329" y="140076"/>
                </a:lnTo>
                <a:lnTo>
                  <a:pt x="88795" y="143853"/>
                </a:lnTo>
                <a:lnTo>
                  <a:pt x="87771" y="147323"/>
                </a:lnTo>
                <a:lnTo>
                  <a:pt x="86137" y="150590"/>
                </a:lnTo>
                <a:lnTo>
                  <a:pt x="84095" y="153720"/>
                </a:lnTo>
                <a:lnTo>
                  <a:pt x="78524" y="161036"/>
                </a:lnTo>
                <a:lnTo>
                  <a:pt x="77762" y="164577"/>
                </a:lnTo>
                <a:lnTo>
                  <a:pt x="77273" y="170060"/>
                </a:lnTo>
                <a:lnTo>
                  <a:pt x="79746" y="173350"/>
                </a:lnTo>
                <a:lnTo>
                  <a:pt x="84544" y="178672"/>
                </a:lnTo>
                <a:lnTo>
                  <a:pt x="85890" y="179109"/>
                </a:lnTo>
                <a:lnTo>
                  <a:pt x="89926" y="179594"/>
                </a:lnTo>
                <a:lnTo>
                  <a:pt x="93288" y="178771"/>
                </a:lnTo>
                <a:lnTo>
                  <a:pt x="97435" y="177269"/>
                </a:lnTo>
                <a:lnTo>
                  <a:pt x="102104" y="175316"/>
                </a:lnTo>
                <a:lnTo>
                  <a:pt x="107122" y="174014"/>
                </a:lnTo>
                <a:lnTo>
                  <a:pt x="112372" y="173146"/>
                </a:lnTo>
                <a:lnTo>
                  <a:pt x="117777" y="172567"/>
                </a:lnTo>
                <a:lnTo>
                  <a:pt x="123285" y="171229"/>
                </a:lnTo>
                <a:lnTo>
                  <a:pt x="128863" y="169384"/>
                </a:lnTo>
                <a:lnTo>
                  <a:pt x="134486" y="167202"/>
                </a:lnTo>
                <a:lnTo>
                  <a:pt x="140140" y="165747"/>
                </a:lnTo>
                <a:lnTo>
                  <a:pt x="145814" y="164777"/>
                </a:lnTo>
                <a:lnTo>
                  <a:pt x="151502" y="164130"/>
                </a:lnTo>
                <a:lnTo>
                  <a:pt x="156247" y="163699"/>
                </a:lnTo>
                <a:lnTo>
                  <a:pt x="160362" y="163412"/>
                </a:lnTo>
                <a:lnTo>
                  <a:pt x="164058" y="163220"/>
                </a:lnTo>
                <a:lnTo>
                  <a:pt x="173244" y="163007"/>
                </a:lnTo>
                <a:lnTo>
                  <a:pt x="190114" y="162871"/>
                </a:lnTo>
                <a:lnTo>
                  <a:pt x="193418" y="161907"/>
                </a:lnTo>
                <a:lnTo>
                  <a:pt x="199628" y="158296"/>
                </a:lnTo>
                <a:lnTo>
                  <a:pt x="205563" y="156056"/>
                </a:lnTo>
                <a:lnTo>
                  <a:pt x="211377" y="155061"/>
                </a:lnTo>
                <a:lnTo>
                  <a:pt x="217136" y="154619"/>
                </a:lnTo>
                <a:lnTo>
                  <a:pt x="222870" y="154422"/>
                </a:lnTo>
                <a:lnTo>
                  <a:pt x="231457" y="1542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80"/>
          <p:cNvSpPr/>
          <p:nvPr/>
        </p:nvSpPr>
        <p:spPr>
          <a:xfrm>
            <a:off x="7229475" y="1851692"/>
            <a:ext cx="214313" cy="51404"/>
          </a:xfrm>
          <a:custGeom>
            <a:avLst/>
            <a:gdLst/>
            <a:ahLst/>
            <a:cxnLst/>
            <a:rect l="0" t="0" r="0" b="0"/>
            <a:pathLst>
              <a:path w="214313" h="51404">
                <a:moveTo>
                  <a:pt x="0" y="51403"/>
                </a:moveTo>
                <a:lnTo>
                  <a:pt x="0" y="43183"/>
                </a:lnTo>
                <a:lnTo>
                  <a:pt x="4550" y="42935"/>
                </a:lnTo>
                <a:lnTo>
                  <a:pt x="7796" y="41947"/>
                </a:lnTo>
                <a:lnTo>
                  <a:pt x="11865" y="40337"/>
                </a:lnTo>
                <a:lnTo>
                  <a:pt x="16482" y="38310"/>
                </a:lnTo>
                <a:lnTo>
                  <a:pt x="26692" y="33519"/>
                </a:lnTo>
                <a:lnTo>
                  <a:pt x="48769" y="22682"/>
                </a:lnTo>
                <a:lnTo>
                  <a:pt x="55374" y="19873"/>
                </a:lnTo>
                <a:lnTo>
                  <a:pt x="62633" y="17048"/>
                </a:lnTo>
                <a:lnTo>
                  <a:pt x="70330" y="14212"/>
                </a:lnTo>
                <a:lnTo>
                  <a:pt x="78320" y="12321"/>
                </a:lnTo>
                <a:lnTo>
                  <a:pt x="86503" y="11061"/>
                </a:lnTo>
                <a:lnTo>
                  <a:pt x="94816" y="10221"/>
                </a:lnTo>
                <a:lnTo>
                  <a:pt x="103216" y="9660"/>
                </a:lnTo>
                <a:lnTo>
                  <a:pt x="111673" y="9287"/>
                </a:lnTo>
                <a:lnTo>
                  <a:pt x="120168" y="9038"/>
                </a:lnTo>
                <a:lnTo>
                  <a:pt x="127737" y="7920"/>
                </a:lnTo>
                <a:lnTo>
                  <a:pt x="134688" y="6221"/>
                </a:lnTo>
                <a:lnTo>
                  <a:pt x="141227" y="4137"/>
                </a:lnTo>
                <a:lnTo>
                  <a:pt x="147491" y="2747"/>
                </a:lnTo>
                <a:lnTo>
                  <a:pt x="153572" y="1821"/>
                </a:lnTo>
                <a:lnTo>
                  <a:pt x="159532" y="1203"/>
                </a:lnTo>
                <a:lnTo>
                  <a:pt x="165410" y="791"/>
                </a:lnTo>
                <a:lnTo>
                  <a:pt x="171233" y="517"/>
                </a:lnTo>
                <a:lnTo>
                  <a:pt x="182783" y="212"/>
                </a:lnTo>
                <a:lnTo>
                  <a:pt x="206892" y="0"/>
                </a:lnTo>
                <a:lnTo>
                  <a:pt x="209365" y="942"/>
                </a:lnTo>
                <a:lnTo>
                  <a:pt x="211015" y="2522"/>
                </a:lnTo>
                <a:lnTo>
                  <a:pt x="214255" y="8436"/>
                </a:lnTo>
                <a:lnTo>
                  <a:pt x="214287" y="11034"/>
                </a:lnTo>
                <a:lnTo>
                  <a:pt x="214312" y="171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81"/>
          <p:cNvSpPr/>
          <p:nvPr/>
        </p:nvSpPr>
        <p:spPr>
          <a:xfrm>
            <a:off x="7606665" y="1594519"/>
            <a:ext cx="227795" cy="394159"/>
          </a:xfrm>
          <a:custGeom>
            <a:avLst/>
            <a:gdLst/>
            <a:ahLst/>
            <a:cxnLst/>
            <a:rect l="0" t="0" r="0" b="0"/>
            <a:pathLst>
              <a:path w="227795" h="394159">
                <a:moveTo>
                  <a:pt x="0" y="34256"/>
                </a:moveTo>
                <a:lnTo>
                  <a:pt x="4551" y="34256"/>
                </a:lnTo>
                <a:lnTo>
                  <a:pt x="5891" y="33303"/>
                </a:lnTo>
                <a:lnTo>
                  <a:pt x="6785" y="31716"/>
                </a:lnTo>
                <a:lnTo>
                  <a:pt x="8219" y="26875"/>
                </a:lnTo>
                <a:lnTo>
                  <a:pt x="13018" y="21485"/>
                </a:lnTo>
                <a:lnTo>
                  <a:pt x="20473" y="13856"/>
                </a:lnTo>
                <a:lnTo>
                  <a:pt x="24126" y="12083"/>
                </a:lnTo>
                <a:lnTo>
                  <a:pt x="28467" y="10902"/>
                </a:lnTo>
                <a:lnTo>
                  <a:pt x="33265" y="10114"/>
                </a:lnTo>
                <a:lnTo>
                  <a:pt x="37417" y="8636"/>
                </a:lnTo>
                <a:lnTo>
                  <a:pt x="41137" y="6698"/>
                </a:lnTo>
                <a:lnTo>
                  <a:pt x="44569" y="4454"/>
                </a:lnTo>
                <a:lnTo>
                  <a:pt x="48763" y="2958"/>
                </a:lnTo>
                <a:lnTo>
                  <a:pt x="53464" y="1960"/>
                </a:lnTo>
                <a:lnTo>
                  <a:pt x="58502" y="1295"/>
                </a:lnTo>
                <a:lnTo>
                  <a:pt x="63766" y="852"/>
                </a:lnTo>
                <a:lnTo>
                  <a:pt x="69181" y="557"/>
                </a:lnTo>
                <a:lnTo>
                  <a:pt x="83363" y="141"/>
                </a:lnTo>
                <a:lnTo>
                  <a:pt x="105789" y="0"/>
                </a:lnTo>
                <a:lnTo>
                  <a:pt x="112436" y="941"/>
                </a:lnTo>
                <a:lnTo>
                  <a:pt x="118772" y="2521"/>
                </a:lnTo>
                <a:lnTo>
                  <a:pt x="124902" y="4527"/>
                </a:lnTo>
                <a:lnTo>
                  <a:pt x="130893" y="6816"/>
                </a:lnTo>
                <a:lnTo>
                  <a:pt x="136792" y="9295"/>
                </a:lnTo>
                <a:lnTo>
                  <a:pt x="142630" y="11900"/>
                </a:lnTo>
                <a:lnTo>
                  <a:pt x="154196" y="17335"/>
                </a:lnTo>
                <a:lnTo>
                  <a:pt x="159947" y="20118"/>
                </a:lnTo>
                <a:lnTo>
                  <a:pt x="164734" y="23878"/>
                </a:lnTo>
                <a:lnTo>
                  <a:pt x="168878" y="28290"/>
                </a:lnTo>
                <a:lnTo>
                  <a:pt x="172592" y="33136"/>
                </a:lnTo>
                <a:lnTo>
                  <a:pt x="176974" y="37319"/>
                </a:lnTo>
                <a:lnTo>
                  <a:pt x="181800" y="41060"/>
                </a:lnTo>
                <a:lnTo>
                  <a:pt x="186922" y="44507"/>
                </a:lnTo>
                <a:lnTo>
                  <a:pt x="191290" y="48710"/>
                </a:lnTo>
                <a:lnTo>
                  <a:pt x="195154" y="53417"/>
                </a:lnTo>
                <a:lnTo>
                  <a:pt x="201987" y="63727"/>
                </a:lnTo>
                <a:lnTo>
                  <a:pt x="208199" y="74659"/>
                </a:lnTo>
                <a:lnTo>
                  <a:pt x="211189" y="81194"/>
                </a:lnTo>
                <a:lnTo>
                  <a:pt x="214135" y="88407"/>
                </a:lnTo>
                <a:lnTo>
                  <a:pt x="217052" y="96074"/>
                </a:lnTo>
                <a:lnTo>
                  <a:pt x="218996" y="103091"/>
                </a:lnTo>
                <a:lnTo>
                  <a:pt x="220292" y="109673"/>
                </a:lnTo>
                <a:lnTo>
                  <a:pt x="221157" y="115966"/>
                </a:lnTo>
                <a:lnTo>
                  <a:pt x="221733" y="123019"/>
                </a:lnTo>
                <a:lnTo>
                  <a:pt x="222116" y="130579"/>
                </a:lnTo>
                <a:lnTo>
                  <a:pt x="222543" y="146598"/>
                </a:lnTo>
                <a:lnTo>
                  <a:pt x="222733" y="163243"/>
                </a:lnTo>
                <a:lnTo>
                  <a:pt x="223736" y="170730"/>
                </a:lnTo>
                <a:lnTo>
                  <a:pt x="225357" y="177626"/>
                </a:lnTo>
                <a:lnTo>
                  <a:pt x="227390" y="184128"/>
                </a:lnTo>
                <a:lnTo>
                  <a:pt x="227794" y="191321"/>
                </a:lnTo>
                <a:lnTo>
                  <a:pt x="227110" y="198973"/>
                </a:lnTo>
                <a:lnTo>
                  <a:pt x="225701" y="206932"/>
                </a:lnTo>
                <a:lnTo>
                  <a:pt x="223809" y="215096"/>
                </a:lnTo>
                <a:lnTo>
                  <a:pt x="221596" y="223396"/>
                </a:lnTo>
                <a:lnTo>
                  <a:pt x="219168" y="231786"/>
                </a:lnTo>
                <a:lnTo>
                  <a:pt x="216597" y="239285"/>
                </a:lnTo>
                <a:lnTo>
                  <a:pt x="213931" y="246190"/>
                </a:lnTo>
                <a:lnTo>
                  <a:pt x="211201" y="252697"/>
                </a:lnTo>
                <a:lnTo>
                  <a:pt x="205627" y="265008"/>
                </a:lnTo>
                <a:lnTo>
                  <a:pt x="199022" y="276830"/>
                </a:lnTo>
                <a:lnTo>
                  <a:pt x="194594" y="282649"/>
                </a:lnTo>
                <a:lnTo>
                  <a:pt x="189737" y="288434"/>
                </a:lnTo>
                <a:lnTo>
                  <a:pt x="186498" y="294195"/>
                </a:lnTo>
                <a:lnTo>
                  <a:pt x="182901" y="305677"/>
                </a:lnTo>
                <a:lnTo>
                  <a:pt x="176221" y="317130"/>
                </a:lnTo>
                <a:lnTo>
                  <a:pt x="171774" y="322851"/>
                </a:lnTo>
                <a:lnTo>
                  <a:pt x="167855" y="327617"/>
                </a:lnTo>
                <a:lnTo>
                  <a:pt x="160962" y="335454"/>
                </a:lnTo>
                <a:lnTo>
                  <a:pt x="154724" y="342111"/>
                </a:lnTo>
                <a:lnTo>
                  <a:pt x="142957" y="354146"/>
                </a:lnTo>
                <a:lnTo>
                  <a:pt x="139120" y="357054"/>
                </a:lnTo>
                <a:lnTo>
                  <a:pt x="134657" y="359944"/>
                </a:lnTo>
                <a:lnTo>
                  <a:pt x="129775" y="362824"/>
                </a:lnTo>
                <a:lnTo>
                  <a:pt x="125570" y="364744"/>
                </a:lnTo>
                <a:lnTo>
                  <a:pt x="121813" y="366023"/>
                </a:lnTo>
                <a:lnTo>
                  <a:pt x="118356" y="366877"/>
                </a:lnTo>
                <a:lnTo>
                  <a:pt x="111975" y="370365"/>
                </a:lnTo>
                <a:lnTo>
                  <a:pt x="108940" y="372628"/>
                </a:lnTo>
                <a:lnTo>
                  <a:pt x="105012" y="374137"/>
                </a:lnTo>
                <a:lnTo>
                  <a:pt x="100488" y="375143"/>
                </a:lnTo>
                <a:lnTo>
                  <a:pt x="95567" y="375814"/>
                </a:lnTo>
                <a:lnTo>
                  <a:pt x="90381" y="376261"/>
                </a:lnTo>
                <a:lnTo>
                  <a:pt x="85018" y="376559"/>
                </a:lnTo>
                <a:lnTo>
                  <a:pt x="73980" y="376891"/>
                </a:lnTo>
                <a:lnTo>
                  <a:pt x="62725" y="377038"/>
                </a:lnTo>
                <a:lnTo>
                  <a:pt x="58009" y="376125"/>
                </a:lnTo>
                <a:lnTo>
                  <a:pt x="53913" y="374563"/>
                </a:lnTo>
                <a:lnTo>
                  <a:pt x="46821" y="371241"/>
                </a:lnTo>
                <a:lnTo>
                  <a:pt x="40494" y="369764"/>
                </a:lnTo>
                <a:lnTo>
                  <a:pt x="34507" y="366568"/>
                </a:lnTo>
                <a:lnTo>
                  <a:pt x="28671" y="361973"/>
                </a:lnTo>
                <a:lnTo>
                  <a:pt x="22903" y="356755"/>
                </a:lnTo>
                <a:lnTo>
                  <a:pt x="20983" y="354030"/>
                </a:lnTo>
                <a:lnTo>
                  <a:pt x="18850" y="348463"/>
                </a:lnTo>
                <a:lnTo>
                  <a:pt x="17650" y="339973"/>
                </a:lnTo>
                <a:lnTo>
                  <a:pt x="17369" y="331738"/>
                </a:lnTo>
                <a:lnTo>
                  <a:pt x="17295" y="326874"/>
                </a:lnTo>
                <a:lnTo>
                  <a:pt x="18197" y="322680"/>
                </a:lnTo>
                <a:lnTo>
                  <a:pt x="21739" y="315479"/>
                </a:lnTo>
                <a:lnTo>
                  <a:pt x="26490" y="309104"/>
                </a:lnTo>
                <a:lnTo>
                  <a:pt x="31775" y="303095"/>
                </a:lnTo>
                <a:lnTo>
                  <a:pt x="37300" y="297250"/>
                </a:lnTo>
                <a:lnTo>
                  <a:pt x="41059" y="295310"/>
                </a:lnTo>
                <a:lnTo>
                  <a:pt x="45470" y="294017"/>
                </a:lnTo>
                <a:lnTo>
                  <a:pt x="50316" y="293155"/>
                </a:lnTo>
                <a:lnTo>
                  <a:pt x="55451" y="291628"/>
                </a:lnTo>
                <a:lnTo>
                  <a:pt x="60780" y="289657"/>
                </a:lnTo>
                <a:lnTo>
                  <a:pt x="66237" y="287391"/>
                </a:lnTo>
                <a:lnTo>
                  <a:pt x="71781" y="286832"/>
                </a:lnTo>
                <a:lnTo>
                  <a:pt x="77381" y="287413"/>
                </a:lnTo>
                <a:lnTo>
                  <a:pt x="83019" y="288752"/>
                </a:lnTo>
                <a:lnTo>
                  <a:pt x="88684" y="289645"/>
                </a:lnTo>
                <a:lnTo>
                  <a:pt x="94365" y="290240"/>
                </a:lnTo>
                <a:lnTo>
                  <a:pt x="100057" y="290637"/>
                </a:lnTo>
                <a:lnTo>
                  <a:pt x="104805" y="291854"/>
                </a:lnTo>
                <a:lnTo>
                  <a:pt x="108922" y="293618"/>
                </a:lnTo>
                <a:lnTo>
                  <a:pt x="112620" y="295746"/>
                </a:lnTo>
                <a:lnTo>
                  <a:pt x="121808" y="300651"/>
                </a:lnTo>
                <a:lnTo>
                  <a:pt x="126925" y="303293"/>
                </a:lnTo>
                <a:lnTo>
                  <a:pt x="132242" y="306959"/>
                </a:lnTo>
                <a:lnTo>
                  <a:pt x="137691" y="311308"/>
                </a:lnTo>
                <a:lnTo>
                  <a:pt x="143229" y="316112"/>
                </a:lnTo>
                <a:lnTo>
                  <a:pt x="151922" y="323990"/>
                </a:lnTo>
                <a:lnTo>
                  <a:pt x="158960" y="331619"/>
                </a:lnTo>
                <a:lnTo>
                  <a:pt x="168279" y="345672"/>
                </a:lnTo>
                <a:lnTo>
                  <a:pt x="174167" y="353003"/>
                </a:lnTo>
                <a:lnTo>
                  <a:pt x="176119" y="357244"/>
                </a:lnTo>
                <a:lnTo>
                  <a:pt x="178287" y="367036"/>
                </a:lnTo>
                <a:lnTo>
                  <a:pt x="179818" y="370409"/>
                </a:lnTo>
                <a:lnTo>
                  <a:pt x="181791" y="372658"/>
                </a:lnTo>
                <a:lnTo>
                  <a:pt x="184059" y="374157"/>
                </a:lnTo>
                <a:lnTo>
                  <a:pt x="185570" y="376109"/>
                </a:lnTo>
                <a:lnTo>
                  <a:pt x="186579" y="378363"/>
                </a:lnTo>
                <a:lnTo>
                  <a:pt x="187251" y="380818"/>
                </a:lnTo>
                <a:lnTo>
                  <a:pt x="190538" y="386086"/>
                </a:lnTo>
                <a:lnTo>
                  <a:pt x="195857" y="392678"/>
                </a:lnTo>
                <a:lnTo>
                  <a:pt x="197247" y="393219"/>
                </a:lnTo>
                <a:lnTo>
                  <a:pt x="203780" y="394087"/>
                </a:lnTo>
                <a:lnTo>
                  <a:pt x="204433" y="394158"/>
                </a:lnTo>
                <a:lnTo>
                  <a:pt x="204869" y="393253"/>
                </a:lnTo>
                <a:lnTo>
                  <a:pt x="205740" y="3857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82"/>
          <p:cNvSpPr/>
          <p:nvPr/>
        </p:nvSpPr>
        <p:spPr>
          <a:xfrm>
            <a:off x="7932422" y="1594485"/>
            <a:ext cx="184554" cy="342855"/>
          </a:xfrm>
          <a:custGeom>
            <a:avLst/>
            <a:gdLst/>
            <a:ahLst/>
            <a:cxnLst/>
            <a:rect l="0" t="0" r="0" b="0"/>
            <a:pathLst>
              <a:path w="184554" h="342855">
                <a:moveTo>
                  <a:pt x="25715" y="25717"/>
                </a:moveTo>
                <a:lnTo>
                  <a:pt x="25715" y="18336"/>
                </a:lnTo>
                <a:lnTo>
                  <a:pt x="26668" y="17939"/>
                </a:lnTo>
                <a:lnTo>
                  <a:pt x="31607" y="17380"/>
                </a:lnTo>
                <a:lnTo>
                  <a:pt x="33097" y="17249"/>
                </a:lnTo>
                <a:lnTo>
                  <a:pt x="33494" y="18167"/>
                </a:lnTo>
                <a:lnTo>
                  <a:pt x="34131" y="26483"/>
                </a:lnTo>
                <a:lnTo>
                  <a:pt x="34242" y="34517"/>
                </a:lnTo>
                <a:lnTo>
                  <a:pt x="34278" y="45765"/>
                </a:lnTo>
                <a:lnTo>
                  <a:pt x="31743" y="53994"/>
                </a:lnTo>
                <a:lnTo>
                  <a:pt x="28394" y="64002"/>
                </a:lnTo>
                <a:lnTo>
                  <a:pt x="27501" y="69338"/>
                </a:lnTo>
                <a:lnTo>
                  <a:pt x="26906" y="74800"/>
                </a:lnTo>
                <a:lnTo>
                  <a:pt x="25556" y="80347"/>
                </a:lnTo>
                <a:lnTo>
                  <a:pt x="23705" y="85949"/>
                </a:lnTo>
                <a:lnTo>
                  <a:pt x="21517" y="91589"/>
                </a:lnTo>
                <a:lnTo>
                  <a:pt x="19107" y="97254"/>
                </a:lnTo>
                <a:lnTo>
                  <a:pt x="13888" y="108629"/>
                </a:lnTo>
                <a:lnTo>
                  <a:pt x="12115" y="115282"/>
                </a:lnTo>
                <a:lnTo>
                  <a:pt x="10934" y="122574"/>
                </a:lnTo>
                <a:lnTo>
                  <a:pt x="10146" y="130294"/>
                </a:lnTo>
                <a:lnTo>
                  <a:pt x="8669" y="138297"/>
                </a:lnTo>
                <a:lnTo>
                  <a:pt x="6730" y="146490"/>
                </a:lnTo>
                <a:lnTo>
                  <a:pt x="4486" y="154810"/>
                </a:lnTo>
                <a:lnTo>
                  <a:pt x="2990" y="162262"/>
                </a:lnTo>
                <a:lnTo>
                  <a:pt x="1992" y="169134"/>
                </a:lnTo>
                <a:lnTo>
                  <a:pt x="1327" y="175621"/>
                </a:lnTo>
                <a:lnTo>
                  <a:pt x="884" y="182803"/>
                </a:lnTo>
                <a:lnTo>
                  <a:pt x="392" y="198403"/>
                </a:lnTo>
                <a:lnTo>
                  <a:pt x="76" y="225810"/>
                </a:lnTo>
                <a:lnTo>
                  <a:pt x="0" y="275096"/>
                </a:lnTo>
                <a:lnTo>
                  <a:pt x="2540" y="284507"/>
                </a:lnTo>
                <a:lnTo>
                  <a:pt x="5889" y="295040"/>
                </a:lnTo>
                <a:lnTo>
                  <a:pt x="6783" y="300516"/>
                </a:lnTo>
                <a:lnTo>
                  <a:pt x="7379" y="306071"/>
                </a:lnTo>
                <a:lnTo>
                  <a:pt x="10580" y="314784"/>
                </a:lnTo>
                <a:lnTo>
                  <a:pt x="15179" y="321831"/>
                </a:lnTo>
                <a:lnTo>
                  <a:pt x="20398" y="328138"/>
                </a:lnTo>
                <a:lnTo>
                  <a:pt x="25892" y="334117"/>
                </a:lnTo>
                <a:lnTo>
                  <a:pt x="28690" y="337044"/>
                </a:lnTo>
                <a:lnTo>
                  <a:pt x="31508" y="338996"/>
                </a:lnTo>
                <a:lnTo>
                  <a:pt x="37180" y="341165"/>
                </a:lnTo>
                <a:lnTo>
                  <a:pt x="42876" y="342128"/>
                </a:lnTo>
                <a:lnTo>
                  <a:pt x="45729" y="342385"/>
                </a:lnTo>
                <a:lnTo>
                  <a:pt x="49534" y="342557"/>
                </a:lnTo>
                <a:lnTo>
                  <a:pt x="65693" y="342854"/>
                </a:lnTo>
                <a:lnTo>
                  <a:pt x="68560" y="341917"/>
                </a:lnTo>
                <a:lnTo>
                  <a:pt x="72376" y="340340"/>
                </a:lnTo>
                <a:lnTo>
                  <a:pt x="76824" y="338335"/>
                </a:lnTo>
                <a:lnTo>
                  <a:pt x="80743" y="336047"/>
                </a:lnTo>
                <a:lnTo>
                  <a:pt x="84308" y="333569"/>
                </a:lnTo>
                <a:lnTo>
                  <a:pt x="87637" y="330964"/>
                </a:lnTo>
                <a:lnTo>
                  <a:pt x="91761" y="327322"/>
                </a:lnTo>
                <a:lnTo>
                  <a:pt x="101424" y="318196"/>
                </a:lnTo>
                <a:lnTo>
                  <a:pt x="105715" y="313096"/>
                </a:lnTo>
                <a:lnTo>
                  <a:pt x="109528" y="307790"/>
                </a:lnTo>
                <a:lnTo>
                  <a:pt x="113024" y="302349"/>
                </a:lnTo>
                <a:lnTo>
                  <a:pt x="117258" y="296816"/>
                </a:lnTo>
                <a:lnTo>
                  <a:pt x="121986" y="291222"/>
                </a:lnTo>
                <a:lnTo>
                  <a:pt x="127044" y="285588"/>
                </a:lnTo>
                <a:lnTo>
                  <a:pt x="131367" y="279927"/>
                </a:lnTo>
                <a:lnTo>
                  <a:pt x="135203" y="274248"/>
                </a:lnTo>
                <a:lnTo>
                  <a:pt x="138711" y="268557"/>
                </a:lnTo>
                <a:lnTo>
                  <a:pt x="142003" y="262858"/>
                </a:lnTo>
                <a:lnTo>
                  <a:pt x="148202" y="251445"/>
                </a:lnTo>
                <a:lnTo>
                  <a:pt x="152140" y="244783"/>
                </a:lnTo>
                <a:lnTo>
                  <a:pt x="161597" y="229760"/>
                </a:lnTo>
                <a:lnTo>
                  <a:pt x="165832" y="222705"/>
                </a:lnTo>
                <a:lnTo>
                  <a:pt x="169609" y="216098"/>
                </a:lnTo>
                <a:lnTo>
                  <a:pt x="173080" y="209788"/>
                </a:lnTo>
                <a:lnTo>
                  <a:pt x="175393" y="203676"/>
                </a:lnTo>
                <a:lnTo>
                  <a:pt x="176935" y="197696"/>
                </a:lnTo>
                <a:lnTo>
                  <a:pt x="177964" y="191805"/>
                </a:lnTo>
                <a:lnTo>
                  <a:pt x="179602" y="185020"/>
                </a:lnTo>
                <a:lnTo>
                  <a:pt x="181647" y="177639"/>
                </a:lnTo>
                <a:lnTo>
                  <a:pt x="183962" y="169861"/>
                </a:lnTo>
                <a:lnTo>
                  <a:pt x="184553" y="162770"/>
                </a:lnTo>
                <a:lnTo>
                  <a:pt x="183994" y="156138"/>
                </a:lnTo>
                <a:lnTo>
                  <a:pt x="182670" y="149812"/>
                </a:lnTo>
                <a:lnTo>
                  <a:pt x="180834" y="143690"/>
                </a:lnTo>
                <a:lnTo>
                  <a:pt x="178658" y="137703"/>
                </a:lnTo>
                <a:lnTo>
                  <a:pt x="176254" y="131807"/>
                </a:lnTo>
                <a:lnTo>
                  <a:pt x="173700" y="125971"/>
                </a:lnTo>
                <a:lnTo>
                  <a:pt x="168321" y="114407"/>
                </a:lnTo>
                <a:lnTo>
                  <a:pt x="159938" y="97186"/>
                </a:lnTo>
                <a:lnTo>
                  <a:pt x="156155" y="92413"/>
                </a:lnTo>
                <a:lnTo>
                  <a:pt x="151727" y="88279"/>
                </a:lnTo>
                <a:lnTo>
                  <a:pt x="146870" y="84570"/>
                </a:lnTo>
                <a:lnTo>
                  <a:pt x="142681" y="80192"/>
                </a:lnTo>
                <a:lnTo>
                  <a:pt x="138934" y="75369"/>
                </a:lnTo>
                <a:lnTo>
                  <a:pt x="135484" y="70248"/>
                </a:lnTo>
                <a:lnTo>
                  <a:pt x="131280" y="65882"/>
                </a:lnTo>
                <a:lnTo>
                  <a:pt x="126572" y="62019"/>
                </a:lnTo>
                <a:lnTo>
                  <a:pt x="121528" y="58491"/>
                </a:lnTo>
                <a:lnTo>
                  <a:pt x="117213" y="55186"/>
                </a:lnTo>
                <a:lnTo>
                  <a:pt x="113383" y="52031"/>
                </a:lnTo>
                <a:lnTo>
                  <a:pt x="109877" y="48974"/>
                </a:lnTo>
                <a:lnTo>
                  <a:pt x="106588" y="45985"/>
                </a:lnTo>
                <a:lnTo>
                  <a:pt x="100393" y="40122"/>
                </a:lnTo>
                <a:lnTo>
                  <a:pt x="80030" y="20009"/>
                </a:lnTo>
                <a:lnTo>
                  <a:pt x="74303" y="14290"/>
                </a:lnTo>
                <a:lnTo>
                  <a:pt x="71442" y="12384"/>
                </a:lnTo>
                <a:lnTo>
                  <a:pt x="65723" y="10266"/>
                </a:lnTo>
                <a:lnTo>
                  <a:pt x="63817" y="8749"/>
                </a:lnTo>
                <a:lnTo>
                  <a:pt x="62547" y="6785"/>
                </a:lnTo>
                <a:lnTo>
                  <a:pt x="6000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83"/>
          <p:cNvSpPr/>
          <p:nvPr/>
        </p:nvSpPr>
        <p:spPr>
          <a:xfrm>
            <a:off x="8189594" y="1671637"/>
            <a:ext cx="188597" cy="281559"/>
          </a:xfrm>
          <a:custGeom>
            <a:avLst/>
            <a:gdLst/>
            <a:ahLst/>
            <a:cxnLst/>
            <a:rect l="0" t="0" r="0" b="0"/>
            <a:pathLst>
              <a:path w="188597" h="281559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5892" y="23125"/>
                </a:lnTo>
                <a:lnTo>
                  <a:pt x="8731" y="31511"/>
                </a:lnTo>
                <a:lnTo>
                  <a:pt x="12772" y="37182"/>
                </a:lnTo>
                <a:lnTo>
                  <a:pt x="17742" y="42878"/>
                </a:lnTo>
                <a:lnTo>
                  <a:pt x="23126" y="49537"/>
                </a:lnTo>
                <a:lnTo>
                  <a:pt x="25895" y="53980"/>
                </a:lnTo>
                <a:lnTo>
                  <a:pt x="28693" y="58846"/>
                </a:lnTo>
                <a:lnTo>
                  <a:pt x="32464" y="63996"/>
                </a:lnTo>
                <a:lnTo>
                  <a:pt x="36882" y="69334"/>
                </a:lnTo>
                <a:lnTo>
                  <a:pt x="45921" y="79393"/>
                </a:lnTo>
                <a:lnTo>
                  <a:pt x="53112" y="87038"/>
                </a:lnTo>
                <a:lnTo>
                  <a:pt x="56363" y="91363"/>
                </a:lnTo>
                <a:lnTo>
                  <a:pt x="59483" y="96151"/>
                </a:lnTo>
                <a:lnTo>
                  <a:pt x="62517" y="101248"/>
                </a:lnTo>
                <a:lnTo>
                  <a:pt x="65490" y="106551"/>
                </a:lnTo>
                <a:lnTo>
                  <a:pt x="71335" y="117524"/>
                </a:lnTo>
                <a:lnTo>
                  <a:pt x="75179" y="124069"/>
                </a:lnTo>
                <a:lnTo>
                  <a:pt x="88739" y="145981"/>
                </a:lnTo>
                <a:lnTo>
                  <a:pt x="92497" y="152566"/>
                </a:lnTo>
                <a:lnTo>
                  <a:pt x="99214" y="164962"/>
                </a:lnTo>
                <a:lnTo>
                  <a:pt x="105373" y="176821"/>
                </a:lnTo>
                <a:lnTo>
                  <a:pt x="108349" y="181699"/>
                </a:lnTo>
                <a:lnTo>
                  <a:pt x="114196" y="189657"/>
                </a:lnTo>
                <a:lnTo>
                  <a:pt x="118039" y="194066"/>
                </a:lnTo>
                <a:lnTo>
                  <a:pt x="122509" y="198910"/>
                </a:lnTo>
                <a:lnTo>
                  <a:pt x="127393" y="204044"/>
                </a:lnTo>
                <a:lnTo>
                  <a:pt x="131601" y="209372"/>
                </a:lnTo>
                <a:lnTo>
                  <a:pt x="135359" y="214829"/>
                </a:lnTo>
                <a:lnTo>
                  <a:pt x="138817" y="220372"/>
                </a:lnTo>
                <a:lnTo>
                  <a:pt x="142074" y="225020"/>
                </a:lnTo>
                <a:lnTo>
                  <a:pt x="145199" y="229071"/>
                </a:lnTo>
                <a:lnTo>
                  <a:pt x="148235" y="232724"/>
                </a:lnTo>
                <a:lnTo>
                  <a:pt x="151211" y="237064"/>
                </a:lnTo>
                <a:lnTo>
                  <a:pt x="154147" y="241863"/>
                </a:lnTo>
                <a:lnTo>
                  <a:pt x="157058" y="246967"/>
                </a:lnTo>
                <a:lnTo>
                  <a:pt x="159950" y="250370"/>
                </a:lnTo>
                <a:lnTo>
                  <a:pt x="162831" y="252638"/>
                </a:lnTo>
                <a:lnTo>
                  <a:pt x="168573" y="256111"/>
                </a:lnTo>
                <a:lnTo>
                  <a:pt x="174299" y="260830"/>
                </a:lnTo>
                <a:lnTo>
                  <a:pt x="180019" y="266102"/>
                </a:lnTo>
                <a:lnTo>
                  <a:pt x="186901" y="272697"/>
                </a:lnTo>
                <a:lnTo>
                  <a:pt x="187466" y="274190"/>
                </a:lnTo>
                <a:lnTo>
                  <a:pt x="188447" y="281558"/>
                </a:lnTo>
                <a:lnTo>
                  <a:pt x="188596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84"/>
          <p:cNvSpPr/>
          <p:nvPr/>
        </p:nvSpPr>
        <p:spPr>
          <a:xfrm>
            <a:off x="8215357" y="1697355"/>
            <a:ext cx="145688" cy="222885"/>
          </a:xfrm>
          <a:custGeom>
            <a:avLst/>
            <a:gdLst/>
            <a:ahLst/>
            <a:cxnLst/>
            <a:rect l="0" t="0" r="0" b="0"/>
            <a:pathLst>
              <a:path w="145688" h="222885">
                <a:moveTo>
                  <a:pt x="145687" y="0"/>
                </a:moveTo>
                <a:lnTo>
                  <a:pt x="145687" y="4550"/>
                </a:lnTo>
                <a:lnTo>
                  <a:pt x="144735" y="6843"/>
                </a:lnTo>
                <a:lnTo>
                  <a:pt x="141136" y="11931"/>
                </a:lnTo>
                <a:lnTo>
                  <a:pt x="138843" y="14622"/>
                </a:lnTo>
                <a:lnTo>
                  <a:pt x="136363" y="17368"/>
                </a:lnTo>
                <a:lnTo>
                  <a:pt x="133756" y="20151"/>
                </a:lnTo>
                <a:lnTo>
                  <a:pt x="131066" y="23911"/>
                </a:lnTo>
                <a:lnTo>
                  <a:pt x="128319" y="28323"/>
                </a:lnTo>
                <a:lnTo>
                  <a:pt x="125536" y="33169"/>
                </a:lnTo>
                <a:lnTo>
                  <a:pt x="119904" y="43634"/>
                </a:lnTo>
                <a:lnTo>
                  <a:pt x="117068" y="49092"/>
                </a:lnTo>
                <a:lnTo>
                  <a:pt x="113273" y="55588"/>
                </a:lnTo>
                <a:lnTo>
                  <a:pt x="99782" y="77430"/>
                </a:lnTo>
                <a:lnTo>
                  <a:pt x="96034" y="84005"/>
                </a:lnTo>
                <a:lnTo>
                  <a:pt x="92583" y="90293"/>
                </a:lnTo>
                <a:lnTo>
                  <a:pt x="88377" y="96390"/>
                </a:lnTo>
                <a:lnTo>
                  <a:pt x="83668" y="102360"/>
                </a:lnTo>
                <a:lnTo>
                  <a:pt x="78624" y="108245"/>
                </a:lnTo>
                <a:lnTo>
                  <a:pt x="73356" y="114073"/>
                </a:lnTo>
                <a:lnTo>
                  <a:pt x="62423" y="125629"/>
                </a:lnTo>
                <a:lnTo>
                  <a:pt x="45557" y="142845"/>
                </a:lnTo>
                <a:lnTo>
                  <a:pt x="40835" y="148570"/>
                </a:lnTo>
                <a:lnTo>
                  <a:pt x="36733" y="154291"/>
                </a:lnTo>
                <a:lnTo>
                  <a:pt x="33046" y="160011"/>
                </a:lnTo>
                <a:lnTo>
                  <a:pt x="29635" y="164776"/>
                </a:lnTo>
                <a:lnTo>
                  <a:pt x="26409" y="168906"/>
                </a:lnTo>
                <a:lnTo>
                  <a:pt x="23306" y="172611"/>
                </a:lnTo>
                <a:lnTo>
                  <a:pt x="20286" y="176034"/>
                </a:lnTo>
                <a:lnTo>
                  <a:pt x="14389" y="182377"/>
                </a:lnTo>
                <a:lnTo>
                  <a:pt x="5714" y="191303"/>
                </a:lnTo>
                <a:lnTo>
                  <a:pt x="3794" y="194210"/>
                </a:lnTo>
                <a:lnTo>
                  <a:pt x="1661" y="199980"/>
                </a:lnTo>
                <a:lnTo>
                  <a:pt x="714" y="205720"/>
                </a:lnTo>
                <a:lnTo>
                  <a:pt x="105" y="212615"/>
                </a:lnTo>
                <a:lnTo>
                  <a:pt x="0" y="218360"/>
                </a:lnTo>
                <a:lnTo>
                  <a:pt x="938" y="219868"/>
                </a:lnTo>
                <a:lnTo>
                  <a:pt x="2515" y="220874"/>
                </a:lnTo>
                <a:lnTo>
                  <a:pt x="8527" y="2228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85"/>
          <p:cNvSpPr/>
          <p:nvPr/>
        </p:nvSpPr>
        <p:spPr>
          <a:xfrm>
            <a:off x="8523922" y="1748789"/>
            <a:ext cx="188596" cy="34186"/>
          </a:xfrm>
          <a:custGeom>
            <a:avLst/>
            <a:gdLst/>
            <a:ahLst/>
            <a:cxnLst/>
            <a:rect l="0" t="0" r="0" b="0"/>
            <a:pathLst>
              <a:path w="188596" h="34186">
                <a:moveTo>
                  <a:pt x="0" y="8573"/>
                </a:moveTo>
                <a:lnTo>
                  <a:pt x="7382" y="8573"/>
                </a:lnTo>
                <a:lnTo>
                  <a:pt x="8730" y="9526"/>
                </a:lnTo>
                <a:lnTo>
                  <a:pt x="10583" y="11113"/>
                </a:lnTo>
                <a:lnTo>
                  <a:pt x="12771" y="13124"/>
                </a:lnTo>
                <a:lnTo>
                  <a:pt x="16135" y="14464"/>
                </a:lnTo>
                <a:lnTo>
                  <a:pt x="20282" y="15358"/>
                </a:lnTo>
                <a:lnTo>
                  <a:pt x="24950" y="15954"/>
                </a:lnTo>
                <a:lnTo>
                  <a:pt x="29016" y="16351"/>
                </a:lnTo>
                <a:lnTo>
                  <a:pt x="32679" y="16616"/>
                </a:lnTo>
                <a:lnTo>
                  <a:pt x="36073" y="16792"/>
                </a:lnTo>
                <a:lnTo>
                  <a:pt x="39289" y="17863"/>
                </a:lnTo>
                <a:lnTo>
                  <a:pt x="42386" y="19529"/>
                </a:lnTo>
                <a:lnTo>
                  <a:pt x="45403" y="21592"/>
                </a:lnTo>
                <a:lnTo>
                  <a:pt x="49318" y="22967"/>
                </a:lnTo>
                <a:lnTo>
                  <a:pt x="53834" y="23884"/>
                </a:lnTo>
                <a:lnTo>
                  <a:pt x="58750" y="24495"/>
                </a:lnTo>
                <a:lnTo>
                  <a:pt x="63932" y="24903"/>
                </a:lnTo>
                <a:lnTo>
                  <a:pt x="69291" y="25175"/>
                </a:lnTo>
                <a:lnTo>
                  <a:pt x="83396" y="25557"/>
                </a:lnTo>
                <a:lnTo>
                  <a:pt x="87030" y="25611"/>
                </a:lnTo>
                <a:lnTo>
                  <a:pt x="91357" y="26599"/>
                </a:lnTo>
                <a:lnTo>
                  <a:pt x="96147" y="28210"/>
                </a:lnTo>
                <a:lnTo>
                  <a:pt x="101246" y="30237"/>
                </a:lnTo>
                <a:lnTo>
                  <a:pt x="106551" y="31588"/>
                </a:lnTo>
                <a:lnTo>
                  <a:pt x="111991" y="32489"/>
                </a:lnTo>
                <a:lnTo>
                  <a:pt x="117522" y="33090"/>
                </a:lnTo>
                <a:lnTo>
                  <a:pt x="123116" y="33490"/>
                </a:lnTo>
                <a:lnTo>
                  <a:pt x="128750" y="33757"/>
                </a:lnTo>
                <a:lnTo>
                  <a:pt x="143241" y="34132"/>
                </a:lnTo>
                <a:lnTo>
                  <a:pt x="146929" y="34185"/>
                </a:lnTo>
                <a:lnTo>
                  <a:pt x="150340" y="33268"/>
                </a:lnTo>
                <a:lnTo>
                  <a:pt x="153567" y="31704"/>
                </a:lnTo>
                <a:lnTo>
                  <a:pt x="161038" y="26900"/>
                </a:lnTo>
                <a:lnTo>
                  <a:pt x="164600" y="26243"/>
                </a:lnTo>
                <a:lnTo>
                  <a:pt x="166883" y="26068"/>
                </a:lnTo>
                <a:lnTo>
                  <a:pt x="169358" y="24999"/>
                </a:lnTo>
                <a:lnTo>
                  <a:pt x="171961" y="23334"/>
                </a:lnTo>
                <a:lnTo>
                  <a:pt x="174648" y="21271"/>
                </a:lnTo>
                <a:lnTo>
                  <a:pt x="177392" y="19896"/>
                </a:lnTo>
                <a:lnTo>
                  <a:pt x="180174" y="18979"/>
                </a:lnTo>
                <a:lnTo>
                  <a:pt x="182981" y="18368"/>
                </a:lnTo>
                <a:lnTo>
                  <a:pt x="184853" y="17008"/>
                </a:lnTo>
                <a:lnTo>
                  <a:pt x="186100" y="15149"/>
                </a:lnTo>
                <a:lnTo>
                  <a:pt x="186933" y="12957"/>
                </a:lnTo>
                <a:lnTo>
                  <a:pt x="187487" y="10543"/>
                </a:lnTo>
                <a:lnTo>
                  <a:pt x="187857" y="7981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86"/>
          <p:cNvSpPr/>
          <p:nvPr/>
        </p:nvSpPr>
        <p:spPr>
          <a:xfrm>
            <a:off x="8583930" y="1637347"/>
            <a:ext cx="51436" cy="291323"/>
          </a:xfrm>
          <a:custGeom>
            <a:avLst/>
            <a:gdLst/>
            <a:ahLst/>
            <a:cxnLst/>
            <a:rect l="0" t="0" r="0" b="0"/>
            <a:pathLst>
              <a:path w="51436" h="291323">
                <a:moveTo>
                  <a:pt x="0" y="0"/>
                </a:moveTo>
                <a:lnTo>
                  <a:pt x="0" y="4551"/>
                </a:lnTo>
                <a:lnTo>
                  <a:pt x="952" y="7796"/>
                </a:lnTo>
                <a:lnTo>
                  <a:pt x="2539" y="11865"/>
                </a:lnTo>
                <a:lnTo>
                  <a:pt x="4551" y="16483"/>
                </a:lnTo>
                <a:lnTo>
                  <a:pt x="5891" y="20513"/>
                </a:lnTo>
                <a:lnTo>
                  <a:pt x="7382" y="27532"/>
                </a:lnTo>
                <a:lnTo>
                  <a:pt x="8043" y="36367"/>
                </a:lnTo>
                <a:lnTo>
                  <a:pt x="8337" y="46643"/>
                </a:lnTo>
                <a:lnTo>
                  <a:pt x="8540" y="74417"/>
                </a:lnTo>
                <a:lnTo>
                  <a:pt x="9505" y="81044"/>
                </a:lnTo>
                <a:lnTo>
                  <a:pt x="11098" y="88319"/>
                </a:lnTo>
                <a:lnTo>
                  <a:pt x="13114" y="96027"/>
                </a:lnTo>
                <a:lnTo>
                  <a:pt x="14457" y="103070"/>
                </a:lnTo>
                <a:lnTo>
                  <a:pt x="15353" y="109671"/>
                </a:lnTo>
                <a:lnTo>
                  <a:pt x="15951" y="115977"/>
                </a:lnTo>
                <a:lnTo>
                  <a:pt x="16348" y="123038"/>
                </a:lnTo>
                <a:lnTo>
                  <a:pt x="16791" y="138503"/>
                </a:lnTo>
                <a:lnTo>
                  <a:pt x="17099" y="173414"/>
                </a:lnTo>
                <a:lnTo>
                  <a:pt x="17113" y="181332"/>
                </a:lnTo>
                <a:lnTo>
                  <a:pt x="18077" y="188515"/>
                </a:lnTo>
                <a:lnTo>
                  <a:pt x="19671" y="195210"/>
                </a:lnTo>
                <a:lnTo>
                  <a:pt x="21686" y="201577"/>
                </a:lnTo>
                <a:lnTo>
                  <a:pt x="23029" y="207727"/>
                </a:lnTo>
                <a:lnTo>
                  <a:pt x="23925" y="213732"/>
                </a:lnTo>
                <a:lnTo>
                  <a:pt x="24523" y="219641"/>
                </a:lnTo>
                <a:lnTo>
                  <a:pt x="25873" y="225485"/>
                </a:lnTo>
                <a:lnTo>
                  <a:pt x="27726" y="231286"/>
                </a:lnTo>
                <a:lnTo>
                  <a:pt x="29914" y="237058"/>
                </a:lnTo>
                <a:lnTo>
                  <a:pt x="32326" y="241859"/>
                </a:lnTo>
                <a:lnTo>
                  <a:pt x="34885" y="246012"/>
                </a:lnTo>
                <a:lnTo>
                  <a:pt x="37544" y="249733"/>
                </a:lnTo>
                <a:lnTo>
                  <a:pt x="39317" y="254118"/>
                </a:lnTo>
                <a:lnTo>
                  <a:pt x="40498" y="258947"/>
                </a:lnTo>
                <a:lnTo>
                  <a:pt x="42396" y="271283"/>
                </a:lnTo>
                <a:lnTo>
                  <a:pt x="42724" y="277971"/>
                </a:lnTo>
                <a:lnTo>
                  <a:pt x="43722" y="280564"/>
                </a:lnTo>
                <a:lnTo>
                  <a:pt x="45341" y="283245"/>
                </a:lnTo>
                <a:lnTo>
                  <a:pt x="51329" y="291322"/>
                </a:lnTo>
                <a:lnTo>
                  <a:pt x="51428" y="282726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87"/>
          <p:cNvSpPr/>
          <p:nvPr/>
        </p:nvSpPr>
        <p:spPr>
          <a:xfrm>
            <a:off x="8789669" y="1551622"/>
            <a:ext cx="60009" cy="377146"/>
          </a:xfrm>
          <a:custGeom>
            <a:avLst/>
            <a:gdLst/>
            <a:ahLst/>
            <a:cxnLst/>
            <a:rect l="0" t="0" r="0" b="0"/>
            <a:pathLst>
              <a:path w="60009" h="37714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2" y="11932"/>
                </a:lnTo>
                <a:lnTo>
                  <a:pt x="5892" y="14622"/>
                </a:lnTo>
                <a:lnTo>
                  <a:pt x="7382" y="20151"/>
                </a:lnTo>
                <a:lnTo>
                  <a:pt x="8731" y="23912"/>
                </a:lnTo>
                <a:lnTo>
                  <a:pt x="10583" y="28324"/>
                </a:lnTo>
                <a:lnTo>
                  <a:pt x="12772" y="33170"/>
                </a:lnTo>
                <a:lnTo>
                  <a:pt x="17742" y="43635"/>
                </a:lnTo>
                <a:lnTo>
                  <a:pt x="20401" y="49092"/>
                </a:lnTo>
                <a:lnTo>
                  <a:pt x="22172" y="55588"/>
                </a:lnTo>
                <a:lnTo>
                  <a:pt x="23355" y="62776"/>
                </a:lnTo>
                <a:lnTo>
                  <a:pt x="24142" y="70426"/>
                </a:lnTo>
                <a:lnTo>
                  <a:pt x="24668" y="78383"/>
                </a:lnTo>
                <a:lnTo>
                  <a:pt x="25018" y="86546"/>
                </a:lnTo>
                <a:lnTo>
                  <a:pt x="25407" y="103235"/>
                </a:lnTo>
                <a:lnTo>
                  <a:pt x="25580" y="120177"/>
                </a:lnTo>
                <a:lnTo>
                  <a:pt x="26578" y="128696"/>
                </a:lnTo>
                <a:lnTo>
                  <a:pt x="28197" y="137232"/>
                </a:lnTo>
                <a:lnTo>
                  <a:pt x="30229" y="145781"/>
                </a:lnTo>
                <a:lnTo>
                  <a:pt x="31582" y="154337"/>
                </a:lnTo>
                <a:lnTo>
                  <a:pt x="32486" y="162899"/>
                </a:lnTo>
                <a:lnTo>
                  <a:pt x="33087" y="171464"/>
                </a:lnTo>
                <a:lnTo>
                  <a:pt x="33488" y="180032"/>
                </a:lnTo>
                <a:lnTo>
                  <a:pt x="33934" y="197172"/>
                </a:lnTo>
                <a:lnTo>
                  <a:pt x="34259" y="248603"/>
                </a:lnTo>
                <a:lnTo>
                  <a:pt x="35223" y="257175"/>
                </a:lnTo>
                <a:lnTo>
                  <a:pt x="36817" y="265748"/>
                </a:lnTo>
                <a:lnTo>
                  <a:pt x="38832" y="274320"/>
                </a:lnTo>
                <a:lnTo>
                  <a:pt x="40176" y="281940"/>
                </a:lnTo>
                <a:lnTo>
                  <a:pt x="41071" y="288925"/>
                </a:lnTo>
                <a:lnTo>
                  <a:pt x="41669" y="295487"/>
                </a:lnTo>
                <a:lnTo>
                  <a:pt x="43019" y="302719"/>
                </a:lnTo>
                <a:lnTo>
                  <a:pt x="44872" y="310398"/>
                </a:lnTo>
                <a:lnTo>
                  <a:pt x="47060" y="318374"/>
                </a:lnTo>
                <a:lnTo>
                  <a:pt x="48519" y="325597"/>
                </a:lnTo>
                <a:lnTo>
                  <a:pt x="49491" y="332317"/>
                </a:lnTo>
                <a:lnTo>
                  <a:pt x="50572" y="343912"/>
                </a:lnTo>
                <a:lnTo>
                  <a:pt x="51051" y="352240"/>
                </a:lnTo>
                <a:lnTo>
                  <a:pt x="51323" y="362283"/>
                </a:lnTo>
                <a:lnTo>
                  <a:pt x="52313" y="365347"/>
                </a:lnTo>
                <a:lnTo>
                  <a:pt x="53925" y="368342"/>
                </a:lnTo>
                <a:lnTo>
                  <a:pt x="59976" y="377145"/>
                </a:lnTo>
                <a:lnTo>
                  <a:pt x="60008" y="3686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88"/>
          <p:cNvSpPr/>
          <p:nvPr/>
        </p:nvSpPr>
        <p:spPr>
          <a:xfrm>
            <a:off x="8866822" y="1423035"/>
            <a:ext cx="204874" cy="677228"/>
          </a:xfrm>
          <a:custGeom>
            <a:avLst/>
            <a:gdLst/>
            <a:ahLst/>
            <a:cxnLst/>
            <a:rect l="0" t="0" r="0" b="0"/>
            <a:pathLst>
              <a:path w="204874" h="677228">
                <a:moveTo>
                  <a:pt x="34290" y="0"/>
                </a:moveTo>
                <a:lnTo>
                  <a:pt x="34290" y="7380"/>
                </a:lnTo>
                <a:lnTo>
                  <a:pt x="38841" y="12770"/>
                </a:lnTo>
                <a:lnTo>
                  <a:pt x="43615" y="20280"/>
                </a:lnTo>
                <a:lnTo>
                  <a:pt x="48912" y="29016"/>
                </a:lnTo>
                <a:lnTo>
                  <a:pt x="54441" y="36073"/>
                </a:lnTo>
                <a:lnTo>
                  <a:pt x="58202" y="40241"/>
                </a:lnTo>
                <a:lnTo>
                  <a:pt x="67460" y="49952"/>
                </a:lnTo>
                <a:lnTo>
                  <a:pt x="71643" y="55209"/>
                </a:lnTo>
                <a:lnTo>
                  <a:pt x="75385" y="60618"/>
                </a:lnTo>
                <a:lnTo>
                  <a:pt x="83034" y="72661"/>
                </a:lnTo>
                <a:lnTo>
                  <a:pt x="125848" y="137319"/>
                </a:lnTo>
                <a:lnTo>
                  <a:pt x="131524" y="146791"/>
                </a:lnTo>
                <a:lnTo>
                  <a:pt x="137212" y="156915"/>
                </a:lnTo>
                <a:lnTo>
                  <a:pt x="148613" y="178325"/>
                </a:lnTo>
                <a:lnTo>
                  <a:pt x="160030" y="200540"/>
                </a:lnTo>
                <a:lnTo>
                  <a:pt x="164790" y="211798"/>
                </a:lnTo>
                <a:lnTo>
                  <a:pt x="168914" y="223114"/>
                </a:lnTo>
                <a:lnTo>
                  <a:pt x="172617" y="234467"/>
                </a:lnTo>
                <a:lnTo>
                  <a:pt x="176038" y="245846"/>
                </a:lnTo>
                <a:lnTo>
                  <a:pt x="182379" y="268650"/>
                </a:lnTo>
                <a:lnTo>
                  <a:pt x="186356" y="280065"/>
                </a:lnTo>
                <a:lnTo>
                  <a:pt x="190913" y="291485"/>
                </a:lnTo>
                <a:lnTo>
                  <a:pt x="195855" y="302908"/>
                </a:lnTo>
                <a:lnTo>
                  <a:pt x="199150" y="314333"/>
                </a:lnTo>
                <a:lnTo>
                  <a:pt x="201347" y="325760"/>
                </a:lnTo>
                <a:lnTo>
                  <a:pt x="202811" y="337188"/>
                </a:lnTo>
                <a:lnTo>
                  <a:pt x="203787" y="348617"/>
                </a:lnTo>
                <a:lnTo>
                  <a:pt x="204439" y="360046"/>
                </a:lnTo>
                <a:lnTo>
                  <a:pt x="204873" y="371476"/>
                </a:lnTo>
                <a:lnTo>
                  <a:pt x="204209" y="383858"/>
                </a:lnTo>
                <a:lnTo>
                  <a:pt x="202814" y="396875"/>
                </a:lnTo>
                <a:lnTo>
                  <a:pt x="200933" y="410316"/>
                </a:lnTo>
                <a:lnTo>
                  <a:pt x="198725" y="423086"/>
                </a:lnTo>
                <a:lnTo>
                  <a:pt x="196301" y="435410"/>
                </a:lnTo>
                <a:lnTo>
                  <a:pt x="193732" y="447436"/>
                </a:lnTo>
                <a:lnTo>
                  <a:pt x="190115" y="459263"/>
                </a:lnTo>
                <a:lnTo>
                  <a:pt x="185798" y="470958"/>
                </a:lnTo>
                <a:lnTo>
                  <a:pt x="181016" y="482564"/>
                </a:lnTo>
                <a:lnTo>
                  <a:pt x="175922" y="494112"/>
                </a:lnTo>
                <a:lnTo>
                  <a:pt x="165183" y="517102"/>
                </a:lnTo>
                <a:lnTo>
                  <a:pt x="159651" y="527615"/>
                </a:lnTo>
                <a:lnTo>
                  <a:pt x="154059" y="537481"/>
                </a:lnTo>
                <a:lnTo>
                  <a:pt x="148426" y="546915"/>
                </a:lnTo>
                <a:lnTo>
                  <a:pt x="137088" y="565018"/>
                </a:lnTo>
                <a:lnTo>
                  <a:pt x="131397" y="573846"/>
                </a:lnTo>
                <a:lnTo>
                  <a:pt x="124745" y="582589"/>
                </a:lnTo>
                <a:lnTo>
                  <a:pt x="117453" y="591275"/>
                </a:lnTo>
                <a:lnTo>
                  <a:pt x="109735" y="599923"/>
                </a:lnTo>
                <a:lnTo>
                  <a:pt x="101732" y="607594"/>
                </a:lnTo>
                <a:lnTo>
                  <a:pt x="93539" y="614612"/>
                </a:lnTo>
                <a:lnTo>
                  <a:pt x="85219" y="621196"/>
                </a:lnTo>
                <a:lnTo>
                  <a:pt x="77768" y="627491"/>
                </a:lnTo>
                <a:lnTo>
                  <a:pt x="70895" y="633592"/>
                </a:lnTo>
                <a:lnTo>
                  <a:pt x="64409" y="639565"/>
                </a:lnTo>
                <a:lnTo>
                  <a:pt x="58179" y="644499"/>
                </a:lnTo>
                <a:lnTo>
                  <a:pt x="52121" y="648741"/>
                </a:lnTo>
                <a:lnTo>
                  <a:pt x="46178" y="652521"/>
                </a:lnTo>
                <a:lnTo>
                  <a:pt x="40311" y="655994"/>
                </a:lnTo>
                <a:lnTo>
                  <a:pt x="34494" y="659262"/>
                </a:lnTo>
                <a:lnTo>
                  <a:pt x="28711" y="662393"/>
                </a:lnTo>
                <a:lnTo>
                  <a:pt x="23903" y="665432"/>
                </a:lnTo>
                <a:lnTo>
                  <a:pt x="19745" y="668411"/>
                </a:lnTo>
                <a:lnTo>
                  <a:pt x="16021" y="671350"/>
                </a:lnTo>
                <a:lnTo>
                  <a:pt x="12586" y="673309"/>
                </a:lnTo>
                <a:lnTo>
                  <a:pt x="6230" y="675486"/>
                </a:lnTo>
                <a:lnTo>
                  <a:pt x="0" y="6772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89"/>
          <p:cNvSpPr/>
          <p:nvPr/>
        </p:nvSpPr>
        <p:spPr>
          <a:xfrm>
            <a:off x="825852" y="2357577"/>
            <a:ext cx="282858" cy="299899"/>
          </a:xfrm>
          <a:custGeom>
            <a:avLst/>
            <a:gdLst/>
            <a:ahLst/>
            <a:cxnLst/>
            <a:rect l="0" t="0" r="0" b="0"/>
            <a:pathLst>
              <a:path w="282858" h="299899">
                <a:moveTo>
                  <a:pt x="34255" y="77012"/>
                </a:moveTo>
                <a:lnTo>
                  <a:pt x="29704" y="72462"/>
                </a:lnTo>
                <a:lnTo>
                  <a:pt x="29316" y="71121"/>
                </a:lnTo>
                <a:lnTo>
                  <a:pt x="30010" y="70227"/>
                </a:lnTo>
                <a:lnTo>
                  <a:pt x="34007" y="68545"/>
                </a:lnTo>
                <a:lnTo>
                  <a:pt x="41614" y="61068"/>
                </a:lnTo>
                <a:lnTo>
                  <a:pt x="62947" y="39748"/>
                </a:lnTo>
                <a:lnTo>
                  <a:pt x="71137" y="34098"/>
                </a:lnTo>
                <a:lnTo>
                  <a:pt x="75988" y="31258"/>
                </a:lnTo>
                <a:lnTo>
                  <a:pt x="81127" y="28412"/>
                </a:lnTo>
                <a:lnTo>
                  <a:pt x="91917" y="22710"/>
                </a:lnTo>
                <a:lnTo>
                  <a:pt x="100523" y="19541"/>
                </a:lnTo>
                <a:lnTo>
                  <a:pt x="108475" y="17179"/>
                </a:lnTo>
                <a:lnTo>
                  <a:pt x="113262" y="15216"/>
                </a:lnTo>
                <a:lnTo>
                  <a:pt x="118359" y="12955"/>
                </a:lnTo>
                <a:lnTo>
                  <a:pt x="129102" y="7903"/>
                </a:lnTo>
                <a:lnTo>
                  <a:pt x="134634" y="5222"/>
                </a:lnTo>
                <a:lnTo>
                  <a:pt x="140227" y="3434"/>
                </a:lnTo>
                <a:lnTo>
                  <a:pt x="145860" y="2243"/>
                </a:lnTo>
                <a:lnTo>
                  <a:pt x="151521" y="1448"/>
                </a:lnTo>
                <a:lnTo>
                  <a:pt x="157200" y="919"/>
                </a:lnTo>
                <a:lnTo>
                  <a:pt x="162891" y="566"/>
                </a:lnTo>
                <a:lnTo>
                  <a:pt x="174294" y="174"/>
                </a:lnTo>
                <a:lnTo>
                  <a:pt x="185712" y="0"/>
                </a:lnTo>
                <a:lnTo>
                  <a:pt x="190471" y="906"/>
                </a:lnTo>
                <a:lnTo>
                  <a:pt x="198299" y="4452"/>
                </a:lnTo>
                <a:lnTo>
                  <a:pt x="202673" y="5779"/>
                </a:lnTo>
                <a:lnTo>
                  <a:pt x="207494" y="6663"/>
                </a:lnTo>
                <a:lnTo>
                  <a:pt x="212612" y="7253"/>
                </a:lnTo>
                <a:lnTo>
                  <a:pt x="217930" y="8599"/>
                </a:lnTo>
                <a:lnTo>
                  <a:pt x="223380" y="10449"/>
                </a:lnTo>
                <a:lnTo>
                  <a:pt x="228918" y="12634"/>
                </a:lnTo>
                <a:lnTo>
                  <a:pt x="237612" y="17602"/>
                </a:lnTo>
                <a:lnTo>
                  <a:pt x="244651" y="22986"/>
                </a:lnTo>
                <a:lnTo>
                  <a:pt x="250954" y="28553"/>
                </a:lnTo>
                <a:lnTo>
                  <a:pt x="256931" y="34203"/>
                </a:lnTo>
                <a:lnTo>
                  <a:pt x="259858" y="37043"/>
                </a:lnTo>
                <a:lnTo>
                  <a:pt x="261810" y="39889"/>
                </a:lnTo>
                <a:lnTo>
                  <a:pt x="263978" y="45590"/>
                </a:lnTo>
                <a:lnTo>
                  <a:pt x="267482" y="53840"/>
                </a:lnTo>
                <a:lnTo>
                  <a:pt x="271261" y="62904"/>
                </a:lnTo>
                <a:lnTo>
                  <a:pt x="272941" y="70107"/>
                </a:lnTo>
                <a:lnTo>
                  <a:pt x="273688" y="79023"/>
                </a:lnTo>
                <a:lnTo>
                  <a:pt x="273887" y="84068"/>
                </a:lnTo>
                <a:lnTo>
                  <a:pt x="274108" y="94753"/>
                </a:lnTo>
                <a:lnTo>
                  <a:pt x="274250" y="117135"/>
                </a:lnTo>
                <a:lnTo>
                  <a:pt x="273309" y="122811"/>
                </a:lnTo>
                <a:lnTo>
                  <a:pt x="271729" y="128500"/>
                </a:lnTo>
                <a:lnTo>
                  <a:pt x="269724" y="134198"/>
                </a:lnTo>
                <a:lnTo>
                  <a:pt x="267434" y="139901"/>
                </a:lnTo>
                <a:lnTo>
                  <a:pt x="264955" y="145608"/>
                </a:lnTo>
                <a:lnTo>
                  <a:pt x="262350" y="151318"/>
                </a:lnTo>
                <a:lnTo>
                  <a:pt x="258708" y="157029"/>
                </a:lnTo>
                <a:lnTo>
                  <a:pt x="254376" y="162742"/>
                </a:lnTo>
                <a:lnTo>
                  <a:pt x="249582" y="168456"/>
                </a:lnTo>
                <a:lnTo>
                  <a:pt x="244481" y="174170"/>
                </a:lnTo>
                <a:lnTo>
                  <a:pt x="233734" y="185598"/>
                </a:lnTo>
                <a:lnTo>
                  <a:pt x="199942" y="219888"/>
                </a:lnTo>
                <a:lnTo>
                  <a:pt x="194243" y="224650"/>
                </a:lnTo>
                <a:lnTo>
                  <a:pt x="188539" y="228778"/>
                </a:lnTo>
                <a:lnTo>
                  <a:pt x="182831" y="232482"/>
                </a:lnTo>
                <a:lnTo>
                  <a:pt x="177120" y="235904"/>
                </a:lnTo>
                <a:lnTo>
                  <a:pt x="171409" y="239138"/>
                </a:lnTo>
                <a:lnTo>
                  <a:pt x="165696" y="242246"/>
                </a:lnTo>
                <a:lnTo>
                  <a:pt x="160935" y="246223"/>
                </a:lnTo>
                <a:lnTo>
                  <a:pt x="156808" y="250780"/>
                </a:lnTo>
                <a:lnTo>
                  <a:pt x="153104" y="255722"/>
                </a:lnTo>
                <a:lnTo>
                  <a:pt x="148730" y="259970"/>
                </a:lnTo>
                <a:lnTo>
                  <a:pt x="143909" y="263754"/>
                </a:lnTo>
                <a:lnTo>
                  <a:pt x="138790" y="267230"/>
                </a:lnTo>
                <a:lnTo>
                  <a:pt x="130563" y="273631"/>
                </a:lnTo>
                <a:lnTo>
                  <a:pt x="122778" y="279651"/>
                </a:lnTo>
                <a:lnTo>
                  <a:pt x="118036" y="282590"/>
                </a:lnTo>
                <a:lnTo>
                  <a:pt x="112969" y="285502"/>
                </a:lnTo>
                <a:lnTo>
                  <a:pt x="107686" y="287443"/>
                </a:lnTo>
                <a:lnTo>
                  <a:pt x="102259" y="288737"/>
                </a:lnTo>
                <a:lnTo>
                  <a:pt x="96736" y="289600"/>
                </a:lnTo>
                <a:lnTo>
                  <a:pt x="91149" y="291127"/>
                </a:lnTo>
                <a:lnTo>
                  <a:pt x="85519" y="293098"/>
                </a:lnTo>
                <a:lnTo>
                  <a:pt x="79861" y="295365"/>
                </a:lnTo>
                <a:lnTo>
                  <a:pt x="74184" y="296876"/>
                </a:lnTo>
                <a:lnTo>
                  <a:pt x="68494" y="297883"/>
                </a:lnTo>
                <a:lnTo>
                  <a:pt x="62796" y="298554"/>
                </a:lnTo>
                <a:lnTo>
                  <a:pt x="57092" y="299002"/>
                </a:lnTo>
                <a:lnTo>
                  <a:pt x="51385" y="299301"/>
                </a:lnTo>
                <a:lnTo>
                  <a:pt x="36790" y="299721"/>
                </a:lnTo>
                <a:lnTo>
                  <a:pt x="17333" y="299882"/>
                </a:lnTo>
                <a:lnTo>
                  <a:pt x="14401" y="299887"/>
                </a:lnTo>
                <a:lnTo>
                  <a:pt x="12446" y="298938"/>
                </a:lnTo>
                <a:lnTo>
                  <a:pt x="11143" y="297353"/>
                </a:lnTo>
                <a:lnTo>
                  <a:pt x="10275" y="295344"/>
                </a:lnTo>
                <a:lnTo>
                  <a:pt x="8743" y="294004"/>
                </a:lnTo>
                <a:lnTo>
                  <a:pt x="6770" y="293111"/>
                </a:lnTo>
                <a:lnTo>
                  <a:pt x="4501" y="292516"/>
                </a:lnTo>
                <a:lnTo>
                  <a:pt x="2989" y="291166"/>
                </a:lnTo>
                <a:lnTo>
                  <a:pt x="1981" y="289314"/>
                </a:lnTo>
                <a:lnTo>
                  <a:pt x="861" y="284716"/>
                </a:lnTo>
                <a:lnTo>
                  <a:pt x="83" y="275756"/>
                </a:lnTo>
                <a:lnTo>
                  <a:pt x="0" y="270096"/>
                </a:lnTo>
                <a:lnTo>
                  <a:pt x="941" y="267647"/>
                </a:lnTo>
                <a:lnTo>
                  <a:pt x="4526" y="262387"/>
                </a:lnTo>
                <a:lnTo>
                  <a:pt x="11900" y="254070"/>
                </a:lnTo>
                <a:lnTo>
                  <a:pt x="20117" y="245573"/>
                </a:lnTo>
                <a:lnTo>
                  <a:pt x="23877" y="243679"/>
                </a:lnTo>
                <a:lnTo>
                  <a:pt x="28289" y="242416"/>
                </a:lnTo>
                <a:lnTo>
                  <a:pt x="33135" y="241574"/>
                </a:lnTo>
                <a:lnTo>
                  <a:pt x="38271" y="240060"/>
                </a:lnTo>
                <a:lnTo>
                  <a:pt x="43600" y="238099"/>
                </a:lnTo>
                <a:lnTo>
                  <a:pt x="49057" y="235838"/>
                </a:lnTo>
                <a:lnTo>
                  <a:pt x="55553" y="234331"/>
                </a:lnTo>
                <a:lnTo>
                  <a:pt x="62741" y="233327"/>
                </a:lnTo>
                <a:lnTo>
                  <a:pt x="70391" y="232657"/>
                </a:lnTo>
                <a:lnTo>
                  <a:pt x="77395" y="232210"/>
                </a:lnTo>
                <a:lnTo>
                  <a:pt x="90258" y="231714"/>
                </a:lnTo>
                <a:lnTo>
                  <a:pt x="108210" y="231435"/>
                </a:lnTo>
                <a:lnTo>
                  <a:pt x="125594" y="231352"/>
                </a:lnTo>
                <a:lnTo>
                  <a:pt x="131343" y="232293"/>
                </a:lnTo>
                <a:lnTo>
                  <a:pt x="137080" y="233873"/>
                </a:lnTo>
                <a:lnTo>
                  <a:pt x="142810" y="235879"/>
                </a:lnTo>
                <a:lnTo>
                  <a:pt x="148535" y="238168"/>
                </a:lnTo>
                <a:lnTo>
                  <a:pt x="154257" y="240647"/>
                </a:lnTo>
                <a:lnTo>
                  <a:pt x="165694" y="245942"/>
                </a:lnTo>
                <a:lnTo>
                  <a:pt x="177127" y="251470"/>
                </a:lnTo>
                <a:lnTo>
                  <a:pt x="181891" y="254277"/>
                </a:lnTo>
                <a:lnTo>
                  <a:pt x="189723" y="259937"/>
                </a:lnTo>
                <a:lnTo>
                  <a:pt x="196379" y="263087"/>
                </a:lnTo>
                <a:lnTo>
                  <a:pt x="203465" y="265440"/>
                </a:lnTo>
                <a:lnTo>
                  <a:pt x="208022" y="267401"/>
                </a:lnTo>
                <a:lnTo>
                  <a:pt x="212965" y="269660"/>
                </a:lnTo>
                <a:lnTo>
                  <a:pt x="220996" y="274711"/>
                </a:lnTo>
                <a:lnTo>
                  <a:pt x="228694" y="280131"/>
                </a:lnTo>
                <a:lnTo>
                  <a:pt x="233413" y="282910"/>
                </a:lnTo>
                <a:lnTo>
                  <a:pt x="238465" y="285715"/>
                </a:lnTo>
                <a:lnTo>
                  <a:pt x="243737" y="287585"/>
                </a:lnTo>
                <a:lnTo>
                  <a:pt x="249157" y="288832"/>
                </a:lnTo>
                <a:lnTo>
                  <a:pt x="254676" y="289663"/>
                </a:lnTo>
                <a:lnTo>
                  <a:pt x="263347" y="293126"/>
                </a:lnTo>
                <a:lnTo>
                  <a:pt x="270376" y="296888"/>
                </a:lnTo>
                <a:lnTo>
                  <a:pt x="273584" y="297891"/>
                </a:lnTo>
                <a:lnTo>
                  <a:pt x="282857" y="2998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90"/>
          <p:cNvSpPr/>
          <p:nvPr/>
        </p:nvSpPr>
        <p:spPr>
          <a:xfrm>
            <a:off x="1211579" y="2434589"/>
            <a:ext cx="248604" cy="214314"/>
          </a:xfrm>
          <a:custGeom>
            <a:avLst/>
            <a:gdLst/>
            <a:ahLst/>
            <a:cxnLst/>
            <a:rect l="0" t="0" r="0" b="0"/>
            <a:pathLst>
              <a:path w="248604" h="21431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1" y="4552"/>
                </a:lnTo>
                <a:lnTo>
                  <a:pt x="8731" y="5892"/>
                </a:lnTo>
                <a:lnTo>
                  <a:pt x="10583" y="6786"/>
                </a:lnTo>
                <a:lnTo>
                  <a:pt x="12771" y="7381"/>
                </a:lnTo>
                <a:lnTo>
                  <a:pt x="17741" y="10584"/>
                </a:lnTo>
                <a:lnTo>
                  <a:pt x="23125" y="15182"/>
                </a:lnTo>
                <a:lnTo>
                  <a:pt x="28693" y="20400"/>
                </a:lnTo>
                <a:lnTo>
                  <a:pt x="42879" y="34343"/>
                </a:lnTo>
                <a:lnTo>
                  <a:pt x="58847" y="50282"/>
                </a:lnTo>
                <a:lnTo>
                  <a:pt x="63996" y="54476"/>
                </a:lnTo>
                <a:lnTo>
                  <a:pt x="69334" y="58225"/>
                </a:lnTo>
                <a:lnTo>
                  <a:pt x="74798" y="61677"/>
                </a:lnTo>
                <a:lnTo>
                  <a:pt x="79393" y="65883"/>
                </a:lnTo>
                <a:lnTo>
                  <a:pt x="83409" y="70592"/>
                </a:lnTo>
                <a:lnTo>
                  <a:pt x="87038" y="75637"/>
                </a:lnTo>
                <a:lnTo>
                  <a:pt x="91363" y="80905"/>
                </a:lnTo>
                <a:lnTo>
                  <a:pt x="96151" y="86322"/>
                </a:lnTo>
                <a:lnTo>
                  <a:pt x="105599" y="96468"/>
                </a:lnTo>
                <a:lnTo>
                  <a:pt x="117226" y="108488"/>
                </a:lnTo>
                <a:lnTo>
                  <a:pt x="155584" y="147005"/>
                </a:lnTo>
                <a:lnTo>
                  <a:pt x="158968" y="151344"/>
                </a:lnTo>
                <a:lnTo>
                  <a:pt x="162176" y="156141"/>
                </a:lnTo>
                <a:lnTo>
                  <a:pt x="165267" y="161244"/>
                </a:lnTo>
                <a:lnTo>
                  <a:pt x="169234" y="165599"/>
                </a:lnTo>
                <a:lnTo>
                  <a:pt x="173782" y="169454"/>
                </a:lnTo>
                <a:lnTo>
                  <a:pt x="178720" y="172977"/>
                </a:lnTo>
                <a:lnTo>
                  <a:pt x="182964" y="176278"/>
                </a:lnTo>
                <a:lnTo>
                  <a:pt x="190220" y="182486"/>
                </a:lnTo>
                <a:lnTo>
                  <a:pt x="194441" y="185475"/>
                </a:lnTo>
                <a:lnTo>
                  <a:pt x="199160" y="188420"/>
                </a:lnTo>
                <a:lnTo>
                  <a:pt x="204211" y="191336"/>
                </a:lnTo>
                <a:lnTo>
                  <a:pt x="208531" y="193280"/>
                </a:lnTo>
                <a:lnTo>
                  <a:pt x="215871" y="195440"/>
                </a:lnTo>
                <a:lnTo>
                  <a:pt x="222308" y="198940"/>
                </a:lnTo>
                <a:lnTo>
                  <a:pt x="229650" y="204397"/>
                </a:lnTo>
                <a:lnTo>
                  <a:pt x="233195" y="205144"/>
                </a:lnTo>
                <a:lnTo>
                  <a:pt x="235473" y="205343"/>
                </a:lnTo>
                <a:lnTo>
                  <a:pt x="236992" y="206428"/>
                </a:lnTo>
                <a:lnTo>
                  <a:pt x="238005" y="208104"/>
                </a:lnTo>
                <a:lnTo>
                  <a:pt x="238680" y="210173"/>
                </a:lnTo>
                <a:lnTo>
                  <a:pt x="240083" y="211553"/>
                </a:lnTo>
                <a:lnTo>
                  <a:pt x="241970" y="212473"/>
                </a:lnTo>
                <a:lnTo>
                  <a:pt x="24860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1"/>
          <p:cNvSpPr/>
          <p:nvPr/>
        </p:nvSpPr>
        <p:spPr>
          <a:xfrm>
            <a:off x="1254442" y="2434589"/>
            <a:ext cx="102871" cy="171451"/>
          </a:xfrm>
          <a:custGeom>
            <a:avLst/>
            <a:gdLst/>
            <a:ahLst/>
            <a:cxnLst/>
            <a:rect l="0" t="0" r="0" b="0"/>
            <a:pathLst>
              <a:path w="102871" h="171451">
                <a:moveTo>
                  <a:pt x="102870" y="0"/>
                </a:moveTo>
                <a:lnTo>
                  <a:pt x="102870" y="11932"/>
                </a:lnTo>
                <a:lnTo>
                  <a:pt x="101917" y="14623"/>
                </a:lnTo>
                <a:lnTo>
                  <a:pt x="100330" y="17369"/>
                </a:lnTo>
                <a:lnTo>
                  <a:pt x="98319" y="20152"/>
                </a:lnTo>
                <a:lnTo>
                  <a:pt x="96026" y="23912"/>
                </a:lnTo>
                <a:lnTo>
                  <a:pt x="93545" y="28324"/>
                </a:lnTo>
                <a:lnTo>
                  <a:pt x="88248" y="38306"/>
                </a:lnTo>
                <a:lnTo>
                  <a:pt x="82719" y="49093"/>
                </a:lnTo>
                <a:lnTo>
                  <a:pt x="79911" y="53684"/>
                </a:lnTo>
                <a:lnTo>
                  <a:pt x="77086" y="57697"/>
                </a:lnTo>
                <a:lnTo>
                  <a:pt x="74251" y="61325"/>
                </a:lnTo>
                <a:lnTo>
                  <a:pt x="71408" y="65648"/>
                </a:lnTo>
                <a:lnTo>
                  <a:pt x="68560" y="70436"/>
                </a:lnTo>
                <a:lnTo>
                  <a:pt x="65709" y="75532"/>
                </a:lnTo>
                <a:lnTo>
                  <a:pt x="62856" y="81788"/>
                </a:lnTo>
                <a:lnTo>
                  <a:pt x="60002" y="88815"/>
                </a:lnTo>
                <a:lnTo>
                  <a:pt x="57146" y="96358"/>
                </a:lnTo>
                <a:lnTo>
                  <a:pt x="54290" y="102339"/>
                </a:lnTo>
                <a:lnTo>
                  <a:pt x="51433" y="107279"/>
                </a:lnTo>
                <a:lnTo>
                  <a:pt x="48576" y="111524"/>
                </a:lnTo>
                <a:lnTo>
                  <a:pt x="45719" y="116260"/>
                </a:lnTo>
                <a:lnTo>
                  <a:pt x="42862" y="121322"/>
                </a:lnTo>
                <a:lnTo>
                  <a:pt x="40005" y="126601"/>
                </a:lnTo>
                <a:lnTo>
                  <a:pt x="36195" y="132026"/>
                </a:lnTo>
                <a:lnTo>
                  <a:pt x="31750" y="137548"/>
                </a:lnTo>
                <a:lnTo>
                  <a:pt x="26882" y="143133"/>
                </a:lnTo>
                <a:lnTo>
                  <a:pt x="18932" y="151880"/>
                </a:lnTo>
                <a:lnTo>
                  <a:pt x="15479" y="155546"/>
                </a:lnTo>
                <a:lnTo>
                  <a:pt x="13177" y="158943"/>
                </a:lnTo>
                <a:lnTo>
                  <a:pt x="11642" y="162159"/>
                </a:lnTo>
                <a:lnTo>
                  <a:pt x="10619" y="165257"/>
                </a:lnTo>
                <a:lnTo>
                  <a:pt x="8984" y="167321"/>
                </a:lnTo>
                <a:lnTo>
                  <a:pt x="6942" y="168698"/>
                </a:lnTo>
                <a:lnTo>
                  <a:pt x="10" y="17144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92"/>
          <p:cNvSpPr/>
          <p:nvPr/>
        </p:nvSpPr>
        <p:spPr>
          <a:xfrm>
            <a:off x="1391602" y="2323262"/>
            <a:ext cx="230922" cy="154191"/>
          </a:xfrm>
          <a:custGeom>
            <a:avLst/>
            <a:gdLst/>
            <a:ahLst/>
            <a:cxnLst/>
            <a:rect l="0" t="0" r="0" b="0"/>
            <a:pathLst>
              <a:path w="230922" h="154191">
                <a:moveTo>
                  <a:pt x="0" y="34175"/>
                </a:moveTo>
                <a:lnTo>
                  <a:pt x="4551" y="29624"/>
                </a:lnTo>
                <a:lnTo>
                  <a:pt x="6844" y="28283"/>
                </a:lnTo>
                <a:lnTo>
                  <a:pt x="11932" y="26794"/>
                </a:lnTo>
                <a:lnTo>
                  <a:pt x="17368" y="23592"/>
                </a:lnTo>
                <a:lnTo>
                  <a:pt x="20151" y="21405"/>
                </a:lnTo>
                <a:lnTo>
                  <a:pt x="23911" y="19946"/>
                </a:lnTo>
                <a:lnTo>
                  <a:pt x="28324" y="18974"/>
                </a:lnTo>
                <a:lnTo>
                  <a:pt x="33170" y="18326"/>
                </a:lnTo>
                <a:lnTo>
                  <a:pt x="38306" y="16942"/>
                </a:lnTo>
                <a:lnTo>
                  <a:pt x="43635" y="15066"/>
                </a:lnTo>
                <a:lnTo>
                  <a:pt x="49092" y="12863"/>
                </a:lnTo>
                <a:lnTo>
                  <a:pt x="53683" y="11395"/>
                </a:lnTo>
                <a:lnTo>
                  <a:pt x="57696" y="10416"/>
                </a:lnTo>
                <a:lnTo>
                  <a:pt x="61324" y="9763"/>
                </a:lnTo>
                <a:lnTo>
                  <a:pt x="65648" y="8375"/>
                </a:lnTo>
                <a:lnTo>
                  <a:pt x="70435" y="6498"/>
                </a:lnTo>
                <a:lnTo>
                  <a:pt x="75532" y="4294"/>
                </a:lnTo>
                <a:lnTo>
                  <a:pt x="80835" y="2824"/>
                </a:lnTo>
                <a:lnTo>
                  <a:pt x="86275" y="1845"/>
                </a:lnTo>
                <a:lnTo>
                  <a:pt x="91806" y="1191"/>
                </a:lnTo>
                <a:lnTo>
                  <a:pt x="96447" y="756"/>
                </a:lnTo>
                <a:lnTo>
                  <a:pt x="100493" y="466"/>
                </a:lnTo>
                <a:lnTo>
                  <a:pt x="107528" y="143"/>
                </a:lnTo>
                <a:lnTo>
                  <a:pt x="113830" y="0"/>
                </a:lnTo>
                <a:lnTo>
                  <a:pt x="116844" y="914"/>
                </a:lnTo>
                <a:lnTo>
                  <a:pt x="122733" y="4470"/>
                </a:lnTo>
                <a:lnTo>
                  <a:pt x="124685" y="6751"/>
                </a:lnTo>
                <a:lnTo>
                  <a:pt x="125986" y="9225"/>
                </a:lnTo>
                <a:lnTo>
                  <a:pt x="126853" y="11827"/>
                </a:lnTo>
                <a:lnTo>
                  <a:pt x="128384" y="14514"/>
                </a:lnTo>
                <a:lnTo>
                  <a:pt x="130357" y="17258"/>
                </a:lnTo>
                <a:lnTo>
                  <a:pt x="132624" y="20039"/>
                </a:lnTo>
                <a:lnTo>
                  <a:pt x="133184" y="22846"/>
                </a:lnTo>
                <a:lnTo>
                  <a:pt x="132604" y="25670"/>
                </a:lnTo>
                <a:lnTo>
                  <a:pt x="131265" y="28505"/>
                </a:lnTo>
                <a:lnTo>
                  <a:pt x="130373" y="31347"/>
                </a:lnTo>
                <a:lnTo>
                  <a:pt x="129778" y="34195"/>
                </a:lnTo>
                <a:lnTo>
                  <a:pt x="129381" y="37046"/>
                </a:lnTo>
                <a:lnTo>
                  <a:pt x="128164" y="39899"/>
                </a:lnTo>
                <a:lnTo>
                  <a:pt x="126400" y="42754"/>
                </a:lnTo>
                <a:lnTo>
                  <a:pt x="124272" y="45609"/>
                </a:lnTo>
                <a:lnTo>
                  <a:pt x="122853" y="48465"/>
                </a:lnTo>
                <a:lnTo>
                  <a:pt x="121907" y="51322"/>
                </a:lnTo>
                <a:lnTo>
                  <a:pt x="121276" y="54179"/>
                </a:lnTo>
                <a:lnTo>
                  <a:pt x="119903" y="56084"/>
                </a:lnTo>
                <a:lnTo>
                  <a:pt x="118036" y="57353"/>
                </a:lnTo>
                <a:lnTo>
                  <a:pt x="112745" y="59391"/>
                </a:lnTo>
                <a:lnTo>
                  <a:pt x="112311" y="60511"/>
                </a:lnTo>
                <a:lnTo>
                  <a:pt x="111828" y="64295"/>
                </a:lnTo>
                <a:lnTo>
                  <a:pt x="111476" y="68099"/>
                </a:lnTo>
                <a:lnTo>
                  <a:pt x="111453" y="63806"/>
                </a:lnTo>
                <a:lnTo>
                  <a:pt x="113354" y="62501"/>
                </a:lnTo>
                <a:lnTo>
                  <a:pt x="120547" y="61052"/>
                </a:lnTo>
                <a:lnTo>
                  <a:pt x="127554" y="60408"/>
                </a:lnTo>
                <a:lnTo>
                  <a:pt x="130756" y="60236"/>
                </a:lnTo>
                <a:lnTo>
                  <a:pt x="134796" y="59169"/>
                </a:lnTo>
                <a:lnTo>
                  <a:pt x="139394" y="57505"/>
                </a:lnTo>
                <a:lnTo>
                  <a:pt x="144364" y="55444"/>
                </a:lnTo>
                <a:lnTo>
                  <a:pt x="149583" y="54069"/>
                </a:lnTo>
                <a:lnTo>
                  <a:pt x="154967" y="53153"/>
                </a:lnTo>
                <a:lnTo>
                  <a:pt x="160461" y="52542"/>
                </a:lnTo>
                <a:lnTo>
                  <a:pt x="166029" y="52135"/>
                </a:lnTo>
                <a:lnTo>
                  <a:pt x="171646" y="51863"/>
                </a:lnTo>
                <a:lnTo>
                  <a:pt x="186113" y="51481"/>
                </a:lnTo>
                <a:lnTo>
                  <a:pt x="204085" y="51352"/>
                </a:lnTo>
                <a:lnTo>
                  <a:pt x="208447" y="52294"/>
                </a:lnTo>
                <a:lnTo>
                  <a:pt x="212307" y="53874"/>
                </a:lnTo>
                <a:lnTo>
                  <a:pt x="219136" y="58170"/>
                </a:lnTo>
                <a:lnTo>
                  <a:pt x="222291" y="60649"/>
                </a:lnTo>
                <a:lnTo>
                  <a:pt x="225346" y="63254"/>
                </a:lnTo>
                <a:lnTo>
                  <a:pt x="227383" y="65944"/>
                </a:lnTo>
                <a:lnTo>
                  <a:pt x="228741" y="68689"/>
                </a:lnTo>
                <a:lnTo>
                  <a:pt x="229647" y="71472"/>
                </a:lnTo>
                <a:lnTo>
                  <a:pt x="230250" y="74280"/>
                </a:lnTo>
                <a:lnTo>
                  <a:pt x="230653" y="77104"/>
                </a:lnTo>
                <a:lnTo>
                  <a:pt x="230921" y="79939"/>
                </a:lnTo>
                <a:lnTo>
                  <a:pt x="230147" y="82782"/>
                </a:lnTo>
                <a:lnTo>
                  <a:pt x="228679" y="85630"/>
                </a:lnTo>
                <a:lnTo>
                  <a:pt x="226748" y="88481"/>
                </a:lnTo>
                <a:lnTo>
                  <a:pt x="224508" y="91334"/>
                </a:lnTo>
                <a:lnTo>
                  <a:pt x="222062" y="94189"/>
                </a:lnTo>
                <a:lnTo>
                  <a:pt x="219479" y="97044"/>
                </a:lnTo>
                <a:lnTo>
                  <a:pt x="214069" y="102757"/>
                </a:lnTo>
                <a:lnTo>
                  <a:pt x="202834" y="114185"/>
                </a:lnTo>
                <a:lnTo>
                  <a:pt x="199040" y="117043"/>
                </a:lnTo>
                <a:lnTo>
                  <a:pt x="194606" y="119900"/>
                </a:lnTo>
                <a:lnTo>
                  <a:pt x="189745" y="122758"/>
                </a:lnTo>
                <a:lnTo>
                  <a:pt x="185552" y="125615"/>
                </a:lnTo>
                <a:lnTo>
                  <a:pt x="181803" y="128473"/>
                </a:lnTo>
                <a:lnTo>
                  <a:pt x="178352" y="131330"/>
                </a:lnTo>
                <a:lnTo>
                  <a:pt x="174147" y="134188"/>
                </a:lnTo>
                <a:lnTo>
                  <a:pt x="169438" y="137045"/>
                </a:lnTo>
                <a:lnTo>
                  <a:pt x="164393" y="139903"/>
                </a:lnTo>
                <a:lnTo>
                  <a:pt x="153709" y="145618"/>
                </a:lnTo>
                <a:lnTo>
                  <a:pt x="148192" y="148475"/>
                </a:lnTo>
                <a:lnTo>
                  <a:pt x="142610" y="150380"/>
                </a:lnTo>
                <a:lnTo>
                  <a:pt x="136983" y="151650"/>
                </a:lnTo>
                <a:lnTo>
                  <a:pt x="131327" y="152497"/>
                </a:lnTo>
                <a:lnTo>
                  <a:pt x="125651" y="153061"/>
                </a:lnTo>
                <a:lnTo>
                  <a:pt x="119963" y="153437"/>
                </a:lnTo>
                <a:lnTo>
                  <a:pt x="109514" y="153856"/>
                </a:lnTo>
                <a:lnTo>
                  <a:pt x="98277" y="154091"/>
                </a:lnTo>
                <a:lnTo>
                  <a:pt x="77220" y="154190"/>
                </a:lnTo>
                <a:lnTo>
                  <a:pt x="77198" y="154190"/>
                </a:lnTo>
                <a:lnTo>
                  <a:pt x="77152" y="145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93"/>
          <p:cNvSpPr/>
          <p:nvPr/>
        </p:nvSpPr>
        <p:spPr>
          <a:xfrm>
            <a:off x="1794512" y="2417445"/>
            <a:ext cx="85723" cy="222886"/>
          </a:xfrm>
          <a:custGeom>
            <a:avLst/>
            <a:gdLst/>
            <a:ahLst/>
            <a:cxnLst/>
            <a:rect l="0" t="0" r="0" b="0"/>
            <a:pathLst>
              <a:path w="85723" h="222886">
                <a:moveTo>
                  <a:pt x="8570" y="0"/>
                </a:moveTo>
                <a:lnTo>
                  <a:pt x="29" y="0"/>
                </a:lnTo>
                <a:lnTo>
                  <a:pt x="0" y="7380"/>
                </a:lnTo>
                <a:lnTo>
                  <a:pt x="2539" y="10582"/>
                </a:lnTo>
                <a:lnTo>
                  <a:pt x="4549" y="12770"/>
                </a:lnTo>
                <a:lnTo>
                  <a:pt x="5889" y="15181"/>
                </a:lnTo>
                <a:lnTo>
                  <a:pt x="7378" y="20399"/>
                </a:lnTo>
                <a:lnTo>
                  <a:pt x="8728" y="24077"/>
                </a:lnTo>
                <a:lnTo>
                  <a:pt x="10580" y="28434"/>
                </a:lnTo>
                <a:lnTo>
                  <a:pt x="12768" y="33243"/>
                </a:lnTo>
                <a:lnTo>
                  <a:pt x="14226" y="37402"/>
                </a:lnTo>
                <a:lnTo>
                  <a:pt x="15198" y="41127"/>
                </a:lnTo>
                <a:lnTo>
                  <a:pt x="15846" y="44563"/>
                </a:lnTo>
                <a:lnTo>
                  <a:pt x="17231" y="48758"/>
                </a:lnTo>
                <a:lnTo>
                  <a:pt x="19106" y="53460"/>
                </a:lnTo>
                <a:lnTo>
                  <a:pt x="21309" y="58500"/>
                </a:lnTo>
                <a:lnTo>
                  <a:pt x="22778" y="63765"/>
                </a:lnTo>
                <a:lnTo>
                  <a:pt x="23757" y="69180"/>
                </a:lnTo>
                <a:lnTo>
                  <a:pt x="24409" y="74695"/>
                </a:lnTo>
                <a:lnTo>
                  <a:pt x="25797" y="80276"/>
                </a:lnTo>
                <a:lnTo>
                  <a:pt x="27675" y="85902"/>
                </a:lnTo>
                <a:lnTo>
                  <a:pt x="29879" y="91558"/>
                </a:lnTo>
                <a:lnTo>
                  <a:pt x="31349" y="97234"/>
                </a:lnTo>
                <a:lnTo>
                  <a:pt x="32328" y="102922"/>
                </a:lnTo>
                <a:lnTo>
                  <a:pt x="32981" y="108620"/>
                </a:lnTo>
                <a:lnTo>
                  <a:pt x="33417" y="114323"/>
                </a:lnTo>
                <a:lnTo>
                  <a:pt x="33707" y="120030"/>
                </a:lnTo>
                <a:lnTo>
                  <a:pt x="34030" y="131451"/>
                </a:lnTo>
                <a:lnTo>
                  <a:pt x="34173" y="142878"/>
                </a:lnTo>
                <a:lnTo>
                  <a:pt x="35164" y="148592"/>
                </a:lnTo>
                <a:lnTo>
                  <a:pt x="36777" y="154306"/>
                </a:lnTo>
                <a:lnTo>
                  <a:pt x="38804" y="160020"/>
                </a:lnTo>
                <a:lnTo>
                  <a:pt x="41109" y="164783"/>
                </a:lnTo>
                <a:lnTo>
                  <a:pt x="43597" y="168910"/>
                </a:lnTo>
                <a:lnTo>
                  <a:pt x="46209" y="172614"/>
                </a:lnTo>
                <a:lnTo>
                  <a:pt x="47950" y="176036"/>
                </a:lnTo>
                <a:lnTo>
                  <a:pt x="49885" y="182378"/>
                </a:lnTo>
                <a:lnTo>
                  <a:pt x="51353" y="185403"/>
                </a:lnTo>
                <a:lnTo>
                  <a:pt x="53285" y="188372"/>
                </a:lnTo>
                <a:lnTo>
                  <a:pt x="55525" y="191303"/>
                </a:lnTo>
                <a:lnTo>
                  <a:pt x="57971" y="194211"/>
                </a:lnTo>
                <a:lnTo>
                  <a:pt x="60554" y="197101"/>
                </a:lnTo>
                <a:lnTo>
                  <a:pt x="63228" y="199980"/>
                </a:lnTo>
                <a:lnTo>
                  <a:pt x="65011" y="202853"/>
                </a:lnTo>
                <a:lnTo>
                  <a:pt x="66993" y="208584"/>
                </a:lnTo>
                <a:lnTo>
                  <a:pt x="68473" y="210493"/>
                </a:lnTo>
                <a:lnTo>
                  <a:pt x="70413" y="211766"/>
                </a:lnTo>
                <a:lnTo>
                  <a:pt x="72659" y="212615"/>
                </a:lnTo>
                <a:lnTo>
                  <a:pt x="75108" y="214133"/>
                </a:lnTo>
                <a:lnTo>
                  <a:pt x="77694" y="216098"/>
                </a:lnTo>
                <a:lnTo>
                  <a:pt x="85722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94"/>
          <p:cNvSpPr/>
          <p:nvPr/>
        </p:nvSpPr>
        <p:spPr>
          <a:xfrm>
            <a:off x="1691992" y="2494597"/>
            <a:ext cx="265396" cy="68581"/>
          </a:xfrm>
          <a:custGeom>
            <a:avLst/>
            <a:gdLst/>
            <a:ahLst/>
            <a:cxnLst/>
            <a:rect l="0" t="0" r="0" b="0"/>
            <a:pathLst>
              <a:path w="265396" h="68581">
                <a:moveTo>
                  <a:pt x="8220" y="68580"/>
                </a:moveTo>
                <a:lnTo>
                  <a:pt x="8220" y="64029"/>
                </a:lnTo>
                <a:lnTo>
                  <a:pt x="7267" y="62688"/>
                </a:lnTo>
                <a:lnTo>
                  <a:pt x="5680" y="61795"/>
                </a:lnTo>
                <a:lnTo>
                  <a:pt x="839" y="60361"/>
                </a:lnTo>
                <a:lnTo>
                  <a:pt x="442" y="59290"/>
                </a:lnTo>
                <a:lnTo>
                  <a:pt x="177" y="57624"/>
                </a:lnTo>
                <a:lnTo>
                  <a:pt x="0" y="55561"/>
                </a:lnTo>
                <a:lnTo>
                  <a:pt x="835" y="53233"/>
                </a:lnTo>
                <a:lnTo>
                  <a:pt x="2344" y="50729"/>
                </a:lnTo>
                <a:lnTo>
                  <a:pt x="4303" y="48107"/>
                </a:lnTo>
                <a:lnTo>
                  <a:pt x="6561" y="46359"/>
                </a:lnTo>
                <a:lnTo>
                  <a:pt x="9019" y="45194"/>
                </a:lnTo>
                <a:lnTo>
                  <a:pt x="11610" y="44417"/>
                </a:lnTo>
                <a:lnTo>
                  <a:pt x="15243" y="42946"/>
                </a:lnTo>
                <a:lnTo>
                  <a:pt x="19569" y="41013"/>
                </a:lnTo>
                <a:lnTo>
                  <a:pt x="24359" y="38772"/>
                </a:lnTo>
                <a:lnTo>
                  <a:pt x="29456" y="37278"/>
                </a:lnTo>
                <a:lnTo>
                  <a:pt x="34760" y="36282"/>
                </a:lnTo>
                <a:lnTo>
                  <a:pt x="40201" y="35618"/>
                </a:lnTo>
                <a:lnTo>
                  <a:pt x="45733" y="34223"/>
                </a:lnTo>
                <a:lnTo>
                  <a:pt x="51326" y="32340"/>
                </a:lnTo>
                <a:lnTo>
                  <a:pt x="56960" y="30133"/>
                </a:lnTo>
                <a:lnTo>
                  <a:pt x="62621" y="28661"/>
                </a:lnTo>
                <a:lnTo>
                  <a:pt x="68300" y="27680"/>
                </a:lnTo>
                <a:lnTo>
                  <a:pt x="73991" y="27026"/>
                </a:lnTo>
                <a:lnTo>
                  <a:pt x="80642" y="25637"/>
                </a:lnTo>
                <a:lnTo>
                  <a:pt x="87934" y="23759"/>
                </a:lnTo>
                <a:lnTo>
                  <a:pt x="95652" y="21555"/>
                </a:lnTo>
                <a:lnTo>
                  <a:pt x="111849" y="16565"/>
                </a:lnTo>
                <a:lnTo>
                  <a:pt x="120168" y="13901"/>
                </a:lnTo>
                <a:lnTo>
                  <a:pt x="127620" y="12125"/>
                </a:lnTo>
                <a:lnTo>
                  <a:pt x="134492" y="10941"/>
                </a:lnTo>
                <a:lnTo>
                  <a:pt x="140979" y="10151"/>
                </a:lnTo>
                <a:lnTo>
                  <a:pt x="148161" y="8673"/>
                </a:lnTo>
                <a:lnTo>
                  <a:pt x="155807" y="6734"/>
                </a:lnTo>
                <a:lnTo>
                  <a:pt x="163761" y="4489"/>
                </a:lnTo>
                <a:lnTo>
                  <a:pt x="171921" y="2993"/>
                </a:lnTo>
                <a:lnTo>
                  <a:pt x="180219" y="1995"/>
                </a:lnTo>
                <a:lnTo>
                  <a:pt x="188609" y="1330"/>
                </a:lnTo>
                <a:lnTo>
                  <a:pt x="196106" y="887"/>
                </a:lnTo>
                <a:lnTo>
                  <a:pt x="209517" y="394"/>
                </a:lnTo>
                <a:lnTo>
                  <a:pt x="227778" y="117"/>
                </a:lnTo>
                <a:lnTo>
                  <a:pt x="2653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95"/>
          <p:cNvSpPr/>
          <p:nvPr/>
        </p:nvSpPr>
        <p:spPr>
          <a:xfrm>
            <a:off x="2128837" y="2352519"/>
            <a:ext cx="221535" cy="279195"/>
          </a:xfrm>
          <a:custGeom>
            <a:avLst/>
            <a:gdLst/>
            <a:ahLst/>
            <a:cxnLst/>
            <a:rect l="0" t="0" r="0" b="0"/>
            <a:pathLst>
              <a:path w="221535" h="279195">
                <a:moveTo>
                  <a:pt x="162877" y="22063"/>
                </a:moveTo>
                <a:lnTo>
                  <a:pt x="154658" y="22063"/>
                </a:lnTo>
                <a:lnTo>
                  <a:pt x="154410" y="17512"/>
                </a:lnTo>
                <a:lnTo>
                  <a:pt x="153422" y="16172"/>
                </a:lnTo>
                <a:lnTo>
                  <a:pt x="151811" y="15278"/>
                </a:lnTo>
                <a:lnTo>
                  <a:pt x="147482" y="14285"/>
                </a:lnTo>
                <a:lnTo>
                  <a:pt x="142382" y="13843"/>
                </a:lnTo>
                <a:lnTo>
                  <a:pt x="136941" y="13648"/>
                </a:lnTo>
                <a:lnTo>
                  <a:pt x="125983" y="13537"/>
                </a:lnTo>
                <a:lnTo>
                  <a:pt x="84162" y="13491"/>
                </a:lnTo>
                <a:lnTo>
                  <a:pt x="79921" y="12538"/>
                </a:lnTo>
                <a:lnTo>
                  <a:pt x="75188" y="10951"/>
                </a:lnTo>
                <a:lnTo>
                  <a:pt x="70128" y="8940"/>
                </a:lnTo>
                <a:lnTo>
                  <a:pt x="65802" y="7599"/>
                </a:lnTo>
                <a:lnTo>
                  <a:pt x="61965" y="6706"/>
                </a:lnTo>
                <a:lnTo>
                  <a:pt x="58455" y="6110"/>
                </a:lnTo>
                <a:lnTo>
                  <a:pt x="54210" y="5713"/>
                </a:lnTo>
                <a:lnTo>
                  <a:pt x="49475" y="5448"/>
                </a:lnTo>
                <a:lnTo>
                  <a:pt x="40087" y="5153"/>
                </a:lnTo>
                <a:lnTo>
                  <a:pt x="32739" y="5023"/>
                </a:lnTo>
                <a:lnTo>
                  <a:pt x="29446" y="4035"/>
                </a:lnTo>
                <a:lnTo>
                  <a:pt x="23247" y="398"/>
                </a:lnTo>
                <a:lnTo>
                  <a:pt x="20260" y="0"/>
                </a:lnTo>
                <a:lnTo>
                  <a:pt x="17317" y="687"/>
                </a:lnTo>
                <a:lnTo>
                  <a:pt x="10300" y="4082"/>
                </a:lnTo>
                <a:lnTo>
                  <a:pt x="4533" y="4671"/>
                </a:lnTo>
                <a:lnTo>
                  <a:pt x="118" y="4912"/>
                </a:lnTo>
                <a:lnTo>
                  <a:pt x="23" y="11761"/>
                </a:lnTo>
                <a:lnTo>
                  <a:pt x="0" y="93365"/>
                </a:lnTo>
                <a:lnTo>
                  <a:pt x="952" y="96268"/>
                </a:lnTo>
                <a:lnTo>
                  <a:pt x="5892" y="104904"/>
                </a:lnTo>
                <a:lnTo>
                  <a:pt x="7778" y="112543"/>
                </a:lnTo>
                <a:lnTo>
                  <a:pt x="8219" y="114664"/>
                </a:lnTo>
                <a:lnTo>
                  <a:pt x="14394" y="121917"/>
                </a:lnTo>
                <a:lnTo>
                  <a:pt x="15922" y="123593"/>
                </a:lnTo>
                <a:lnTo>
                  <a:pt x="17282" y="124039"/>
                </a:lnTo>
                <a:lnTo>
                  <a:pt x="23747" y="124668"/>
                </a:lnTo>
                <a:lnTo>
                  <a:pt x="32714" y="124898"/>
                </a:lnTo>
                <a:lnTo>
                  <a:pt x="74551" y="124932"/>
                </a:lnTo>
                <a:lnTo>
                  <a:pt x="80181" y="123980"/>
                </a:lnTo>
                <a:lnTo>
                  <a:pt x="85839" y="122393"/>
                </a:lnTo>
                <a:lnTo>
                  <a:pt x="91516" y="120382"/>
                </a:lnTo>
                <a:lnTo>
                  <a:pt x="97206" y="119041"/>
                </a:lnTo>
                <a:lnTo>
                  <a:pt x="102904" y="118148"/>
                </a:lnTo>
                <a:lnTo>
                  <a:pt x="108607" y="117552"/>
                </a:lnTo>
                <a:lnTo>
                  <a:pt x="114315" y="118107"/>
                </a:lnTo>
                <a:lnTo>
                  <a:pt x="120025" y="119430"/>
                </a:lnTo>
                <a:lnTo>
                  <a:pt x="125737" y="121264"/>
                </a:lnTo>
                <a:lnTo>
                  <a:pt x="131450" y="122487"/>
                </a:lnTo>
                <a:lnTo>
                  <a:pt x="137163" y="123303"/>
                </a:lnTo>
                <a:lnTo>
                  <a:pt x="142877" y="123846"/>
                </a:lnTo>
                <a:lnTo>
                  <a:pt x="148591" y="124208"/>
                </a:lnTo>
                <a:lnTo>
                  <a:pt x="160021" y="124611"/>
                </a:lnTo>
                <a:lnTo>
                  <a:pt x="164783" y="125671"/>
                </a:lnTo>
                <a:lnTo>
                  <a:pt x="168910" y="127330"/>
                </a:lnTo>
                <a:lnTo>
                  <a:pt x="172614" y="129389"/>
                </a:lnTo>
                <a:lnTo>
                  <a:pt x="181810" y="134216"/>
                </a:lnTo>
                <a:lnTo>
                  <a:pt x="186929" y="136837"/>
                </a:lnTo>
                <a:lnTo>
                  <a:pt x="191295" y="138584"/>
                </a:lnTo>
                <a:lnTo>
                  <a:pt x="195157" y="139748"/>
                </a:lnTo>
                <a:lnTo>
                  <a:pt x="198685" y="140525"/>
                </a:lnTo>
                <a:lnTo>
                  <a:pt x="201989" y="142948"/>
                </a:lnTo>
                <a:lnTo>
                  <a:pt x="208200" y="150720"/>
                </a:lnTo>
                <a:lnTo>
                  <a:pt x="211596" y="157984"/>
                </a:lnTo>
                <a:lnTo>
                  <a:pt x="212502" y="161254"/>
                </a:lnTo>
                <a:lnTo>
                  <a:pt x="216048" y="167428"/>
                </a:lnTo>
                <a:lnTo>
                  <a:pt x="218327" y="170408"/>
                </a:lnTo>
                <a:lnTo>
                  <a:pt x="220859" y="176259"/>
                </a:lnTo>
                <a:lnTo>
                  <a:pt x="221534" y="179153"/>
                </a:lnTo>
                <a:lnTo>
                  <a:pt x="221032" y="182987"/>
                </a:lnTo>
                <a:lnTo>
                  <a:pt x="219745" y="187448"/>
                </a:lnTo>
                <a:lnTo>
                  <a:pt x="217934" y="192327"/>
                </a:lnTo>
                <a:lnTo>
                  <a:pt x="216727" y="197485"/>
                </a:lnTo>
                <a:lnTo>
                  <a:pt x="215922" y="202829"/>
                </a:lnTo>
                <a:lnTo>
                  <a:pt x="215385" y="208296"/>
                </a:lnTo>
                <a:lnTo>
                  <a:pt x="213123" y="212893"/>
                </a:lnTo>
                <a:lnTo>
                  <a:pt x="209709" y="216911"/>
                </a:lnTo>
                <a:lnTo>
                  <a:pt x="205529" y="220541"/>
                </a:lnTo>
                <a:lnTo>
                  <a:pt x="200837" y="224867"/>
                </a:lnTo>
                <a:lnTo>
                  <a:pt x="190543" y="234753"/>
                </a:lnTo>
                <a:lnTo>
                  <a:pt x="185131" y="239104"/>
                </a:lnTo>
                <a:lnTo>
                  <a:pt x="179618" y="242957"/>
                </a:lnTo>
                <a:lnTo>
                  <a:pt x="174038" y="246478"/>
                </a:lnTo>
                <a:lnTo>
                  <a:pt x="168413" y="249778"/>
                </a:lnTo>
                <a:lnTo>
                  <a:pt x="162758" y="252931"/>
                </a:lnTo>
                <a:lnTo>
                  <a:pt x="151394" y="258973"/>
                </a:lnTo>
                <a:lnTo>
                  <a:pt x="122865" y="273489"/>
                </a:lnTo>
                <a:lnTo>
                  <a:pt x="117153" y="275405"/>
                </a:lnTo>
                <a:lnTo>
                  <a:pt x="111439" y="276683"/>
                </a:lnTo>
                <a:lnTo>
                  <a:pt x="105725" y="277534"/>
                </a:lnTo>
                <a:lnTo>
                  <a:pt x="100011" y="278102"/>
                </a:lnTo>
                <a:lnTo>
                  <a:pt x="94297" y="278481"/>
                </a:lnTo>
                <a:lnTo>
                  <a:pt x="83820" y="278902"/>
                </a:lnTo>
                <a:lnTo>
                  <a:pt x="72566" y="279138"/>
                </a:lnTo>
                <a:lnTo>
                  <a:pt x="66224" y="279194"/>
                </a:lnTo>
                <a:lnTo>
                  <a:pt x="64152" y="278256"/>
                </a:lnTo>
                <a:lnTo>
                  <a:pt x="62770" y="276678"/>
                </a:lnTo>
                <a:lnTo>
                  <a:pt x="61850" y="274674"/>
                </a:lnTo>
                <a:lnTo>
                  <a:pt x="60283" y="273338"/>
                </a:lnTo>
                <a:lnTo>
                  <a:pt x="58286" y="272447"/>
                </a:lnTo>
                <a:lnTo>
                  <a:pt x="56002" y="271853"/>
                </a:lnTo>
                <a:lnTo>
                  <a:pt x="54480" y="270505"/>
                </a:lnTo>
                <a:lnTo>
                  <a:pt x="53465" y="268653"/>
                </a:lnTo>
                <a:lnTo>
                  <a:pt x="51836" y="263389"/>
                </a:lnTo>
                <a:lnTo>
                  <a:pt x="51488" y="255479"/>
                </a:lnTo>
                <a:lnTo>
                  <a:pt x="51435" y="2535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96"/>
          <p:cNvSpPr/>
          <p:nvPr/>
        </p:nvSpPr>
        <p:spPr>
          <a:xfrm>
            <a:off x="2446019" y="2434589"/>
            <a:ext cx="240032" cy="240032"/>
          </a:xfrm>
          <a:custGeom>
            <a:avLst/>
            <a:gdLst/>
            <a:ahLst/>
            <a:cxnLst/>
            <a:rect l="0" t="0" r="0" b="0"/>
            <a:pathLst>
              <a:path w="240032" h="240032">
                <a:moveTo>
                  <a:pt x="0" y="0"/>
                </a:moveTo>
                <a:lnTo>
                  <a:pt x="7381" y="0"/>
                </a:lnTo>
                <a:lnTo>
                  <a:pt x="12771" y="4552"/>
                </a:lnTo>
                <a:lnTo>
                  <a:pt x="17741" y="9326"/>
                </a:lnTo>
                <a:lnTo>
                  <a:pt x="53112" y="44542"/>
                </a:lnTo>
                <a:lnTo>
                  <a:pt x="57315" y="47792"/>
                </a:lnTo>
                <a:lnTo>
                  <a:pt x="62023" y="50912"/>
                </a:lnTo>
                <a:lnTo>
                  <a:pt x="67066" y="53944"/>
                </a:lnTo>
                <a:lnTo>
                  <a:pt x="72334" y="57870"/>
                </a:lnTo>
                <a:lnTo>
                  <a:pt x="77750" y="62393"/>
                </a:lnTo>
                <a:lnTo>
                  <a:pt x="83266" y="67313"/>
                </a:lnTo>
                <a:lnTo>
                  <a:pt x="87896" y="72498"/>
                </a:lnTo>
                <a:lnTo>
                  <a:pt x="91935" y="77860"/>
                </a:lnTo>
                <a:lnTo>
                  <a:pt x="95580" y="83339"/>
                </a:lnTo>
                <a:lnTo>
                  <a:pt x="99915" y="88897"/>
                </a:lnTo>
                <a:lnTo>
                  <a:pt x="104710" y="94508"/>
                </a:lnTo>
                <a:lnTo>
                  <a:pt x="114166" y="104869"/>
                </a:lnTo>
                <a:lnTo>
                  <a:pt x="121543" y="112649"/>
                </a:lnTo>
                <a:lnTo>
                  <a:pt x="135602" y="126934"/>
                </a:lnTo>
                <a:lnTo>
                  <a:pt x="139932" y="132248"/>
                </a:lnTo>
                <a:lnTo>
                  <a:pt x="143771" y="137696"/>
                </a:lnTo>
                <a:lnTo>
                  <a:pt x="147282" y="143232"/>
                </a:lnTo>
                <a:lnTo>
                  <a:pt x="151528" y="147876"/>
                </a:lnTo>
                <a:lnTo>
                  <a:pt x="156264" y="151924"/>
                </a:lnTo>
                <a:lnTo>
                  <a:pt x="161326" y="155575"/>
                </a:lnTo>
                <a:lnTo>
                  <a:pt x="165653" y="158962"/>
                </a:lnTo>
                <a:lnTo>
                  <a:pt x="173001" y="165265"/>
                </a:lnTo>
                <a:lnTo>
                  <a:pt x="176294" y="169232"/>
                </a:lnTo>
                <a:lnTo>
                  <a:pt x="179442" y="173782"/>
                </a:lnTo>
                <a:lnTo>
                  <a:pt x="182493" y="178720"/>
                </a:lnTo>
                <a:lnTo>
                  <a:pt x="185480" y="182964"/>
                </a:lnTo>
                <a:lnTo>
                  <a:pt x="191338" y="190220"/>
                </a:lnTo>
                <a:lnTo>
                  <a:pt x="197117" y="196620"/>
                </a:lnTo>
                <a:lnTo>
                  <a:pt x="199991" y="199660"/>
                </a:lnTo>
                <a:lnTo>
                  <a:pt x="202860" y="201687"/>
                </a:lnTo>
                <a:lnTo>
                  <a:pt x="208588" y="203939"/>
                </a:lnTo>
                <a:lnTo>
                  <a:pt x="210496" y="205492"/>
                </a:lnTo>
                <a:lnTo>
                  <a:pt x="211768" y="207480"/>
                </a:lnTo>
                <a:lnTo>
                  <a:pt x="212617" y="209758"/>
                </a:lnTo>
                <a:lnTo>
                  <a:pt x="216099" y="214828"/>
                </a:lnTo>
                <a:lnTo>
                  <a:pt x="218361" y="217514"/>
                </a:lnTo>
                <a:lnTo>
                  <a:pt x="220822" y="219305"/>
                </a:lnTo>
                <a:lnTo>
                  <a:pt x="226096" y="221294"/>
                </a:lnTo>
                <a:lnTo>
                  <a:pt x="227883" y="222777"/>
                </a:lnTo>
                <a:lnTo>
                  <a:pt x="229075" y="224718"/>
                </a:lnTo>
                <a:lnTo>
                  <a:pt x="230987" y="230127"/>
                </a:lnTo>
                <a:lnTo>
                  <a:pt x="232097" y="230571"/>
                </a:lnTo>
                <a:lnTo>
                  <a:pt x="235869" y="231064"/>
                </a:lnTo>
                <a:lnTo>
                  <a:pt x="237256" y="232148"/>
                </a:lnTo>
                <a:lnTo>
                  <a:pt x="238181" y="233823"/>
                </a:lnTo>
                <a:lnTo>
                  <a:pt x="240031" y="2400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97"/>
          <p:cNvSpPr/>
          <p:nvPr/>
        </p:nvSpPr>
        <p:spPr>
          <a:xfrm>
            <a:off x="2484280" y="2460307"/>
            <a:ext cx="141763" cy="205741"/>
          </a:xfrm>
          <a:custGeom>
            <a:avLst/>
            <a:gdLst/>
            <a:ahLst/>
            <a:cxnLst/>
            <a:rect l="0" t="0" r="0" b="0"/>
            <a:pathLst>
              <a:path w="141763" h="205741">
                <a:moveTo>
                  <a:pt x="141762" y="0"/>
                </a:moveTo>
                <a:lnTo>
                  <a:pt x="141762" y="4551"/>
                </a:lnTo>
                <a:lnTo>
                  <a:pt x="140809" y="6844"/>
                </a:lnTo>
                <a:lnTo>
                  <a:pt x="137211" y="11932"/>
                </a:lnTo>
                <a:lnTo>
                  <a:pt x="135870" y="15575"/>
                </a:lnTo>
                <a:lnTo>
                  <a:pt x="134977" y="19908"/>
                </a:lnTo>
                <a:lnTo>
                  <a:pt x="134381" y="24702"/>
                </a:lnTo>
                <a:lnTo>
                  <a:pt x="132079" y="28851"/>
                </a:lnTo>
                <a:lnTo>
                  <a:pt x="128639" y="32569"/>
                </a:lnTo>
                <a:lnTo>
                  <a:pt x="124441" y="36000"/>
                </a:lnTo>
                <a:lnTo>
                  <a:pt x="120690" y="40193"/>
                </a:lnTo>
                <a:lnTo>
                  <a:pt x="117236" y="44893"/>
                </a:lnTo>
                <a:lnTo>
                  <a:pt x="113981" y="49931"/>
                </a:lnTo>
                <a:lnTo>
                  <a:pt x="110859" y="56147"/>
                </a:lnTo>
                <a:lnTo>
                  <a:pt x="107825" y="63149"/>
                </a:lnTo>
                <a:lnTo>
                  <a:pt x="104850" y="70674"/>
                </a:lnTo>
                <a:lnTo>
                  <a:pt x="100962" y="77596"/>
                </a:lnTo>
                <a:lnTo>
                  <a:pt x="96464" y="84116"/>
                </a:lnTo>
                <a:lnTo>
                  <a:pt x="91561" y="90367"/>
                </a:lnTo>
                <a:lnTo>
                  <a:pt x="87340" y="96440"/>
                </a:lnTo>
                <a:lnTo>
                  <a:pt x="83573" y="102393"/>
                </a:lnTo>
                <a:lnTo>
                  <a:pt x="80109" y="108267"/>
                </a:lnTo>
                <a:lnTo>
                  <a:pt x="75895" y="114088"/>
                </a:lnTo>
                <a:lnTo>
                  <a:pt x="71181" y="119874"/>
                </a:lnTo>
                <a:lnTo>
                  <a:pt x="66133" y="125636"/>
                </a:lnTo>
                <a:lnTo>
                  <a:pt x="60863" y="131382"/>
                </a:lnTo>
                <a:lnTo>
                  <a:pt x="45296" y="147619"/>
                </a:lnTo>
                <a:lnTo>
                  <a:pt x="37611" y="155461"/>
                </a:lnTo>
                <a:lnTo>
                  <a:pt x="34228" y="159838"/>
                </a:lnTo>
                <a:lnTo>
                  <a:pt x="31020" y="164661"/>
                </a:lnTo>
                <a:lnTo>
                  <a:pt x="27929" y="169782"/>
                </a:lnTo>
                <a:lnTo>
                  <a:pt x="24916" y="173195"/>
                </a:lnTo>
                <a:lnTo>
                  <a:pt x="21955" y="175471"/>
                </a:lnTo>
                <a:lnTo>
                  <a:pt x="19028" y="176988"/>
                </a:lnTo>
                <a:lnTo>
                  <a:pt x="16124" y="178952"/>
                </a:lnTo>
                <a:lnTo>
                  <a:pt x="13236" y="181214"/>
                </a:lnTo>
                <a:lnTo>
                  <a:pt x="10358" y="183674"/>
                </a:lnTo>
                <a:lnTo>
                  <a:pt x="8439" y="186267"/>
                </a:lnTo>
                <a:lnTo>
                  <a:pt x="6307" y="191688"/>
                </a:lnTo>
                <a:lnTo>
                  <a:pt x="4786" y="193514"/>
                </a:lnTo>
                <a:lnTo>
                  <a:pt x="2820" y="194732"/>
                </a:lnTo>
                <a:lnTo>
                  <a:pt x="556" y="195544"/>
                </a:lnTo>
                <a:lnTo>
                  <a:pt x="0" y="196085"/>
                </a:lnTo>
                <a:lnTo>
                  <a:pt x="581" y="196446"/>
                </a:lnTo>
                <a:lnTo>
                  <a:pt x="1922" y="196687"/>
                </a:lnTo>
                <a:lnTo>
                  <a:pt x="2815" y="197799"/>
                </a:lnTo>
                <a:lnTo>
                  <a:pt x="3411" y="199494"/>
                </a:lnTo>
                <a:lnTo>
                  <a:pt x="460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98"/>
          <p:cNvSpPr/>
          <p:nvPr/>
        </p:nvSpPr>
        <p:spPr>
          <a:xfrm>
            <a:off x="2780347" y="2520314"/>
            <a:ext cx="171451" cy="8574"/>
          </a:xfrm>
          <a:custGeom>
            <a:avLst/>
            <a:gdLst/>
            <a:ahLst/>
            <a:cxnLst/>
            <a:rect l="0" t="0" r="0" b="0"/>
            <a:pathLst>
              <a:path w="171451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5" y="1788"/>
                </a:lnTo>
                <a:lnTo>
                  <a:pt x="11932" y="1192"/>
                </a:lnTo>
                <a:lnTo>
                  <a:pt x="15574" y="795"/>
                </a:lnTo>
                <a:lnTo>
                  <a:pt x="19908" y="530"/>
                </a:lnTo>
                <a:lnTo>
                  <a:pt x="28850" y="236"/>
                </a:lnTo>
                <a:lnTo>
                  <a:pt x="40192" y="70"/>
                </a:lnTo>
                <a:lnTo>
                  <a:pt x="66123" y="10"/>
                </a:lnTo>
                <a:lnTo>
                  <a:pt x="71705" y="959"/>
                </a:lnTo>
                <a:lnTo>
                  <a:pt x="77331" y="2545"/>
                </a:lnTo>
                <a:lnTo>
                  <a:pt x="82986" y="4554"/>
                </a:lnTo>
                <a:lnTo>
                  <a:pt x="88662" y="5894"/>
                </a:lnTo>
                <a:lnTo>
                  <a:pt x="94350" y="6787"/>
                </a:lnTo>
                <a:lnTo>
                  <a:pt x="100048" y="7382"/>
                </a:lnTo>
                <a:lnTo>
                  <a:pt x="104798" y="7779"/>
                </a:lnTo>
                <a:lnTo>
                  <a:pt x="108918" y="8044"/>
                </a:lnTo>
                <a:lnTo>
                  <a:pt x="112617" y="8220"/>
                </a:lnTo>
                <a:lnTo>
                  <a:pt x="116988" y="7385"/>
                </a:lnTo>
                <a:lnTo>
                  <a:pt x="121807" y="5876"/>
                </a:lnTo>
                <a:lnTo>
                  <a:pt x="126925" y="3918"/>
                </a:lnTo>
                <a:lnTo>
                  <a:pt x="131289" y="2612"/>
                </a:lnTo>
                <a:lnTo>
                  <a:pt x="135151" y="1742"/>
                </a:lnTo>
                <a:lnTo>
                  <a:pt x="138678" y="1161"/>
                </a:lnTo>
                <a:lnTo>
                  <a:pt x="142935" y="774"/>
                </a:lnTo>
                <a:lnTo>
                  <a:pt x="147677" y="517"/>
                </a:lnTo>
                <a:lnTo>
                  <a:pt x="159875" y="102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99"/>
          <p:cNvSpPr/>
          <p:nvPr/>
        </p:nvSpPr>
        <p:spPr>
          <a:xfrm>
            <a:off x="3054667" y="2400300"/>
            <a:ext cx="68581" cy="240031"/>
          </a:xfrm>
          <a:custGeom>
            <a:avLst/>
            <a:gdLst/>
            <a:ahLst/>
            <a:cxnLst/>
            <a:rect l="0" t="0" r="0" b="0"/>
            <a:pathLst>
              <a:path w="68581" h="24003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3"/>
                </a:lnTo>
                <a:lnTo>
                  <a:pt x="7778" y="15181"/>
                </a:lnTo>
                <a:lnTo>
                  <a:pt x="8219" y="20399"/>
                </a:lnTo>
                <a:lnTo>
                  <a:pt x="9289" y="23124"/>
                </a:lnTo>
                <a:lnTo>
                  <a:pt x="10955" y="25894"/>
                </a:lnTo>
                <a:lnTo>
                  <a:pt x="13019" y="28692"/>
                </a:lnTo>
                <a:lnTo>
                  <a:pt x="14394" y="31510"/>
                </a:lnTo>
                <a:lnTo>
                  <a:pt x="15922" y="37182"/>
                </a:lnTo>
                <a:lnTo>
                  <a:pt x="16602" y="42878"/>
                </a:lnTo>
                <a:lnTo>
                  <a:pt x="16904" y="49537"/>
                </a:lnTo>
                <a:lnTo>
                  <a:pt x="17038" y="58846"/>
                </a:lnTo>
                <a:lnTo>
                  <a:pt x="18026" y="63996"/>
                </a:lnTo>
                <a:lnTo>
                  <a:pt x="19637" y="69333"/>
                </a:lnTo>
                <a:lnTo>
                  <a:pt x="21664" y="74797"/>
                </a:lnTo>
                <a:lnTo>
                  <a:pt x="23015" y="80345"/>
                </a:lnTo>
                <a:lnTo>
                  <a:pt x="23916" y="85948"/>
                </a:lnTo>
                <a:lnTo>
                  <a:pt x="24517" y="91588"/>
                </a:lnTo>
                <a:lnTo>
                  <a:pt x="24917" y="97254"/>
                </a:lnTo>
                <a:lnTo>
                  <a:pt x="25184" y="102936"/>
                </a:lnTo>
                <a:lnTo>
                  <a:pt x="25362" y="108629"/>
                </a:lnTo>
                <a:lnTo>
                  <a:pt x="26433" y="114329"/>
                </a:lnTo>
                <a:lnTo>
                  <a:pt x="28099" y="120034"/>
                </a:lnTo>
                <a:lnTo>
                  <a:pt x="30163" y="125743"/>
                </a:lnTo>
                <a:lnTo>
                  <a:pt x="31539" y="131453"/>
                </a:lnTo>
                <a:lnTo>
                  <a:pt x="32456" y="137166"/>
                </a:lnTo>
                <a:lnTo>
                  <a:pt x="33067" y="142878"/>
                </a:lnTo>
                <a:lnTo>
                  <a:pt x="33475" y="148592"/>
                </a:lnTo>
                <a:lnTo>
                  <a:pt x="33747" y="154306"/>
                </a:lnTo>
                <a:lnTo>
                  <a:pt x="34129" y="168910"/>
                </a:lnTo>
                <a:lnTo>
                  <a:pt x="34258" y="186929"/>
                </a:lnTo>
                <a:lnTo>
                  <a:pt x="35221" y="191294"/>
                </a:lnTo>
                <a:lnTo>
                  <a:pt x="36816" y="195157"/>
                </a:lnTo>
                <a:lnTo>
                  <a:pt x="38831" y="198684"/>
                </a:lnTo>
                <a:lnTo>
                  <a:pt x="41128" y="201989"/>
                </a:lnTo>
                <a:lnTo>
                  <a:pt x="43611" y="205144"/>
                </a:lnTo>
                <a:lnTo>
                  <a:pt x="46219" y="208200"/>
                </a:lnTo>
                <a:lnTo>
                  <a:pt x="47958" y="211190"/>
                </a:lnTo>
                <a:lnTo>
                  <a:pt x="49889" y="217052"/>
                </a:lnTo>
                <a:lnTo>
                  <a:pt x="50748" y="222832"/>
                </a:lnTo>
                <a:lnTo>
                  <a:pt x="50977" y="225707"/>
                </a:lnTo>
                <a:lnTo>
                  <a:pt x="52082" y="227624"/>
                </a:lnTo>
                <a:lnTo>
                  <a:pt x="53771" y="228902"/>
                </a:lnTo>
                <a:lnTo>
                  <a:pt x="58776" y="230952"/>
                </a:lnTo>
                <a:lnTo>
                  <a:pt x="60139" y="232073"/>
                </a:lnTo>
                <a:lnTo>
                  <a:pt x="62000" y="233773"/>
                </a:lnTo>
                <a:lnTo>
                  <a:pt x="6858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400"/>
          <p:cNvSpPr/>
          <p:nvPr/>
        </p:nvSpPr>
        <p:spPr>
          <a:xfrm>
            <a:off x="3193021" y="2417445"/>
            <a:ext cx="204150" cy="222841"/>
          </a:xfrm>
          <a:custGeom>
            <a:avLst/>
            <a:gdLst/>
            <a:ahLst/>
            <a:cxnLst/>
            <a:rect l="0" t="0" r="0" b="0"/>
            <a:pathLst>
              <a:path w="204150" h="222841">
                <a:moveTo>
                  <a:pt x="24523" y="8572"/>
                </a:moveTo>
                <a:lnTo>
                  <a:pt x="24523" y="4021"/>
                </a:lnTo>
                <a:lnTo>
                  <a:pt x="23571" y="2681"/>
                </a:lnTo>
                <a:lnTo>
                  <a:pt x="21983" y="1787"/>
                </a:lnTo>
                <a:lnTo>
                  <a:pt x="15982" y="9"/>
                </a:lnTo>
                <a:lnTo>
                  <a:pt x="15960" y="4553"/>
                </a:lnTo>
                <a:lnTo>
                  <a:pt x="15005" y="6845"/>
                </a:lnTo>
                <a:lnTo>
                  <a:pt x="11403" y="11932"/>
                </a:lnTo>
                <a:lnTo>
                  <a:pt x="10061" y="14622"/>
                </a:lnTo>
                <a:lnTo>
                  <a:pt x="8571" y="20151"/>
                </a:lnTo>
                <a:lnTo>
                  <a:pt x="7909" y="25783"/>
                </a:lnTo>
                <a:lnTo>
                  <a:pt x="7614" y="31462"/>
                </a:lnTo>
                <a:lnTo>
                  <a:pt x="7483" y="37160"/>
                </a:lnTo>
                <a:lnTo>
                  <a:pt x="7410" y="50274"/>
                </a:lnTo>
                <a:lnTo>
                  <a:pt x="6447" y="55424"/>
                </a:lnTo>
                <a:lnTo>
                  <a:pt x="4852" y="60762"/>
                </a:lnTo>
                <a:lnTo>
                  <a:pt x="2837" y="66225"/>
                </a:lnTo>
                <a:lnTo>
                  <a:pt x="1493" y="70820"/>
                </a:lnTo>
                <a:lnTo>
                  <a:pt x="598" y="74836"/>
                </a:lnTo>
                <a:lnTo>
                  <a:pt x="0" y="78465"/>
                </a:lnTo>
                <a:lnTo>
                  <a:pt x="555" y="82790"/>
                </a:lnTo>
                <a:lnTo>
                  <a:pt x="1877" y="87578"/>
                </a:lnTo>
                <a:lnTo>
                  <a:pt x="3711" y="92675"/>
                </a:lnTo>
                <a:lnTo>
                  <a:pt x="4933" y="97978"/>
                </a:lnTo>
                <a:lnTo>
                  <a:pt x="5748" y="103419"/>
                </a:lnTo>
                <a:lnTo>
                  <a:pt x="6292" y="108951"/>
                </a:lnTo>
                <a:lnTo>
                  <a:pt x="6654" y="114544"/>
                </a:lnTo>
                <a:lnTo>
                  <a:pt x="6896" y="120177"/>
                </a:lnTo>
                <a:lnTo>
                  <a:pt x="7164" y="131517"/>
                </a:lnTo>
                <a:lnTo>
                  <a:pt x="7350" y="155478"/>
                </a:lnTo>
                <a:lnTo>
                  <a:pt x="8312" y="159850"/>
                </a:lnTo>
                <a:lnTo>
                  <a:pt x="9906" y="164669"/>
                </a:lnTo>
                <a:lnTo>
                  <a:pt x="11921" y="169787"/>
                </a:lnTo>
                <a:lnTo>
                  <a:pt x="14217" y="174151"/>
                </a:lnTo>
                <a:lnTo>
                  <a:pt x="16700" y="178013"/>
                </a:lnTo>
                <a:lnTo>
                  <a:pt x="21999" y="184844"/>
                </a:lnTo>
                <a:lnTo>
                  <a:pt x="27529" y="191055"/>
                </a:lnTo>
                <a:lnTo>
                  <a:pt x="33162" y="196991"/>
                </a:lnTo>
                <a:lnTo>
                  <a:pt x="44539" y="208562"/>
                </a:lnTo>
                <a:lnTo>
                  <a:pt x="48345" y="211431"/>
                </a:lnTo>
                <a:lnTo>
                  <a:pt x="52787" y="214297"/>
                </a:lnTo>
                <a:lnTo>
                  <a:pt x="57653" y="217159"/>
                </a:lnTo>
                <a:lnTo>
                  <a:pt x="61850" y="219068"/>
                </a:lnTo>
                <a:lnTo>
                  <a:pt x="65601" y="220340"/>
                </a:lnTo>
                <a:lnTo>
                  <a:pt x="69053" y="221188"/>
                </a:lnTo>
                <a:lnTo>
                  <a:pt x="73260" y="221754"/>
                </a:lnTo>
                <a:lnTo>
                  <a:pt x="77970" y="222131"/>
                </a:lnTo>
                <a:lnTo>
                  <a:pt x="87330" y="222549"/>
                </a:lnTo>
                <a:lnTo>
                  <a:pt x="97954" y="222785"/>
                </a:lnTo>
                <a:lnTo>
                  <a:pt x="104150" y="222840"/>
                </a:lnTo>
                <a:lnTo>
                  <a:pt x="107135" y="221903"/>
                </a:lnTo>
                <a:lnTo>
                  <a:pt x="112992" y="218321"/>
                </a:lnTo>
                <a:lnTo>
                  <a:pt x="116840" y="216032"/>
                </a:lnTo>
                <a:lnTo>
                  <a:pt x="121310" y="213554"/>
                </a:lnTo>
                <a:lnTo>
                  <a:pt x="126196" y="210949"/>
                </a:lnTo>
                <a:lnTo>
                  <a:pt x="130405" y="207308"/>
                </a:lnTo>
                <a:lnTo>
                  <a:pt x="134164" y="202975"/>
                </a:lnTo>
                <a:lnTo>
                  <a:pt x="137622" y="198181"/>
                </a:lnTo>
                <a:lnTo>
                  <a:pt x="141833" y="194033"/>
                </a:lnTo>
                <a:lnTo>
                  <a:pt x="146544" y="190315"/>
                </a:lnTo>
                <a:lnTo>
                  <a:pt x="151591" y="186884"/>
                </a:lnTo>
                <a:lnTo>
                  <a:pt x="155907" y="182692"/>
                </a:lnTo>
                <a:lnTo>
                  <a:pt x="159738" y="177992"/>
                </a:lnTo>
                <a:lnTo>
                  <a:pt x="163244" y="172954"/>
                </a:lnTo>
                <a:lnTo>
                  <a:pt x="166534" y="167690"/>
                </a:lnTo>
                <a:lnTo>
                  <a:pt x="169679" y="162276"/>
                </a:lnTo>
                <a:lnTo>
                  <a:pt x="175715" y="151179"/>
                </a:lnTo>
                <a:lnTo>
                  <a:pt x="187350" y="128534"/>
                </a:lnTo>
                <a:lnTo>
                  <a:pt x="190225" y="122837"/>
                </a:lnTo>
                <a:lnTo>
                  <a:pt x="192141" y="117134"/>
                </a:lnTo>
                <a:lnTo>
                  <a:pt x="193419" y="111426"/>
                </a:lnTo>
                <a:lnTo>
                  <a:pt x="194270" y="105717"/>
                </a:lnTo>
                <a:lnTo>
                  <a:pt x="195790" y="100005"/>
                </a:lnTo>
                <a:lnTo>
                  <a:pt x="197756" y="94292"/>
                </a:lnTo>
                <a:lnTo>
                  <a:pt x="200020" y="88579"/>
                </a:lnTo>
                <a:lnTo>
                  <a:pt x="201529" y="82865"/>
                </a:lnTo>
                <a:lnTo>
                  <a:pt x="202534" y="77151"/>
                </a:lnTo>
                <a:lnTo>
                  <a:pt x="203205" y="71436"/>
                </a:lnTo>
                <a:lnTo>
                  <a:pt x="203652" y="65721"/>
                </a:lnTo>
                <a:lnTo>
                  <a:pt x="203950" y="60007"/>
                </a:lnTo>
                <a:lnTo>
                  <a:pt x="204149" y="54292"/>
                </a:lnTo>
                <a:lnTo>
                  <a:pt x="203329" y="48577"/>
                </a:lnTo>
                <a:lnTo>
                  <a:pt x="201829" y="42862"/>
                </a:lnTo>
                <a:lnTo>
                  <a:pt x="199878" y="37147"/>
                </a:lnTo>
                <a:lnTo>
                  <a:pt x="197624" y="32384"/>
                </a:lnTo>
                <a:lnTo>
                  <a:pt x="195169" y="28257"/>
                </a:lnTo>
                <a:lnTo>
                  <a:pt x="192579" y="24553"/>
                </a:lnTo>
                <a:lnTo>
                  <a:pt x="187162" y="17897"/>
                </a:lnTo>
                <a:lnTo>
                  <a:pt x="184384" y="14789"/>
                </a:lnTo>
                <a:lnTo>
                  <a:pt x="179675" y="11764"/>
                </a:lnTo>
                <a:lnTo>
                  <a:pt x="173678" y="8795"/>
                </a:lnTo>
                <a:lnTo>
                  <a:pt x="166822" y="5863"/>
                </a:lnTo>
                <a:lnTo>
                  <a:pt x="160347" y="3909"/>
                </a:lnTo>
                <a:lnTo>
                  <a:pt x="154125" y="2606"/>
                </a:lnTo>
                <a:lnTo>
                  <a:pt x="148072" y="1737"/>
                </a:lnTo>
                <a:lnTo>
                  <a:pt x="142132" y="1158"/>
                </a:lnTo>
                <a:lnTo>
                  <a:pt x="136266" y="772"/>
                </a:lnTo>
                <a:lnTo>
                  <a:pt x="130451" y="514"/>
                </a:lnTo>
                <a:lnTo>
                  <a:pt x="118910" y="228"/>
                </a:lnTo>
                <a:lnTo>
                  <a:pt x="502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01"/>
          <p:cNvSpPr/>
          <p:nvPr/>
        </p:nvSpPr>
        <p:spPr>
          <a:xfrm>
            <a:off x="3500437" y="2486025"/>
            <a:ext cx="152997" cy="137127"/>
          </a:xfrm>
          <a:custGeom>
            <a:avLst/>
            <a:gdLst/>
            <a:ahLst/>
            <a:cxnLst/>
            <a:rect l="0" t="0" r="0" b="0"/>
            <a:pathLst>
              <a:path w="152997" h="13712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6844" y="14621"/>
                </a:lnTo>
                <a:lnTo>
                  <a:pt x="9325" y="17368"/>
                </a:lnTo>
                <a:lnTo>
                  <a:pt x="14622" y="22959"/>
                </a:lnTo>
                <a:lnTo>
                  <a:pt x="28619" y="37160"/>
                </a:lnTo>
                <a:lnTo>
                  <a:pt x="31462" y="40966"/>
                </a:lnTo>
                <a:lnTo>
                  <a:pt x="34310" y="45408"/>
                </a:lnTo>
                <a:lnTo>
                  <a:pt x="37161" y="50274"/>
                </a:lnTo>
                <a:lnTo>
                  <a:pt x="40966" y="54471"/>
                </a:lnTo>
                <a:lnTo>
                  <a:pt x="45408" y="58222"/>
                </a:lnTo>
                <a:lnTo>
                  <a:pt x="50275" y="61674"/>
                </a:lnTo>
                <a:lnTo>
                  <a:pt x="54472" y="64928"/>
                </a:lnTo>
                <a:lnTo>
                  <a:pt x="58222" y="68051"/>
                </a:lnTo>
                <a:lnTo>
                  <a:pt x="61675" y="71085"/>
                </a:lnTo>
                <a:lnTo>
                  <a:pt x="68051" y="76995"/>
                </a:lnTo>
                <a:lnTo>
                  <a:pt x="71085" y="79905"/>
                </a:lnTo>
                <a:lnTo>
                  <a:pt x="75012" y="82797"/>
                </a:lnTo>
                <a:lnTo>
                  <a:pt x="79536" y="85678"/>
                </a:lnTo>
                <a:lnTo>
                  <a:pt x="84456" y="88551"/>
                </a:lnTo>
                <a:lnTo>
                  <a:pt x="88690" y="91419"/>
                </a:lnTo>
                <a:lnTo>
                  <a:pt x="92464" y="94283"/>
                </a:lnTo>
                <a:lnTo>
                  <a:pt x="95933" y="97146"/>
                </a:lnTo>
                <a:lnTo>
                  <a:pt x="99197" y="100006"/>
                </a:lnTo>
                <a:lnTo>
                  <a:pt x="102327" y="102866"/>
                </a:lnTo>
                <a:lnTo>
                  <a:pt x="108343" y="108583"/>
                </a:lnTo>
                <a:lnTo>
                  <a:pt x="114193" y="114299"/>
                </a:lnTo>
                <a:lnTo>
                  <a:pt x="117086" y="116204"/>
                </a:lnTo>
                <a:lnTo>
                  <a:pt x="119967" y="117474"/>
                </a:lnTo>
                <a:lnTo>
                  <a:pt x="122841" y="118321"/>
                </a:lnTo>
                <a:lnTo>
                  <a:pt x="125709" y="119838"/>
                </a:lnTo>
                <a:lnTo>
                  <a:pt x="128573" y="121802"/>
                </a:lnTo>
                <a:lnTo>
                  <a:pt x="135464" y="127247"/>
                </a:lnTo>
                <a:lnTo>
                  <a:pt x="138946" y="130531"/>
                </a:lnTo>
                <a:lnTo>
                  <a:pt x="144392" y="135851"/>
                </a:lnTo>
                <a:lnTo>
                  <a:pt x="145791" y="136287"/>
                </a:lnTo>
                <a:lnTo>
                  <a:pt x="149886" y="136772"/>
                </a:lnTo>
                <a:lnTo>
                  <a:pt x="152996" y="137045"/>
                </a:lnTo>
                <a:lnTo>
                  <a:pt x="149366" y="137126"/>
                </a:lnTo>
                <a:lnTo>
                  <a:pt x="148155" y="136185"/>
                </a:lnTo>
                <a:lnTo>
                  <a:pt x="147348" y="134604"/>
                </a:lnTo>
                <a:lnTo>
                  <a:pt x="145733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02"/>
          <p:cNvSpPr/>
          <p:nvPr/>
        </p:nvSpPr>
        <p:spPr>
          <a:xfrm>
            <a:off x="3500437" y="2468880"/>
            <a:ext cx="145734" cy="171451"/>
          </a:xfrm>
          <a:custGeom>
            <a:avLst/>
            <a:gdLst/>
            <a:ahLst/>
            <a:cxnLst/>
            <a:rect l="0" t="0" r="0" b="0"/>
            <a:pathLst>
              <a:path w="145734" h="171451">
                <a:moveTo>
                  <a:pt x="145733" y="0"/>
                </a:moveTo>
                <a:lnTo>
                  <a:pt x="137513" y="0"/>
                </a:lnTo>
                <a:lnTo>
                  <a:pt x="137264" y="4551"/>
                </a:lnTo>
                <a:lnTo>
                  <a:pt x="136277" y="6844"/>
                </a:lnTo>
                <a:lnTo>
                  <a:pt x="132640" y="11931"/>
                </a:lnTo>
                <a:lnTo>
                  <a:pt x="130337" y="14622"/>
                </a:lnTo>
                <a:lnTo>
                  <a:pt x="127849" y="17368"/>
                </a:lnTo>
                <a:lnTo>
                  <a:pt x="125238" y="20151"/>
                </a:lnTo>
                <a:lnTo>
                  <a:pt x="122544" y="23911"/>
                </a:lnTo>
                <a:lnTo>
                  <a:pt x="119796" y="28323"/>
                </a:lnTo>
                <a:lnTo>
                  <a:pt x="117011" y="33169"/>
                </a:lnTo>
                <a:lnTo>
                  <a:pt x="111378" y="43634"/>
                </a:lnTo>
                <a:lnTo>
                  <a:pt x="108542" y="49092"/>
                </a:lnTo>
                <a:lnTo>
                  <a:pt x="104746" y="53683"/>
                </a:lnTo>
                <a:lnTo>
                  <a:pt x="100311" y="57696"/>
                </a:lnTo>
                <a:lnTo>
                  <a:pt x="95449" y="61324"/>
                </a:lnTo>
                <a:lnTo>
                  <a:pt x="91255" y="66600"/>
                </a:lnTo>
                <a:lnTo>
                  <a:pt x="87507" y="72975"/>
                </a:lnTo>
                <a:lnTo>
                  <a:pt x="84055" y="80082"/>
                </a:lnTo>
                <a:lnTo>
                  <a:pt x="79849" y="85773"/>
                </a:lnTo>
                <a:lnTo>
                  <a:pt x="75141" y="90519"/>
                </a:lnTo>
                <a:lnTo>
                  <a:pt x="70096" y="94636"/>
                </a:lnTo>
                <a:lnTo>
                  <a:pt x="64829" y="99286"/>
                </a:lnTo>
                <a:lnTo>
                  <a:pt x="53895" y="109532"/>
                </a:lnTo>
                <a:lnTo>
                  <a:pt x="49265" y="114931"/>
                </a:lnTo>
                <a:lnTo>
                  <a:pt x="45226" y="120435"/>
                </a:lnTo>
                <a:lnTo>
                  <a:pt x="41580" y="126010"/>
                </a:lnTo>
                <a:lnTo>
                  <a:pt x="38198" y="130679"/>
                </a:lnTo>
                <a:lnTo>
                  <a:pt x="34990" y="134744"/>
                </a:lnTo>
                <a:lnTo>
                  <a:pt x="31899" y="138407"/>
                </a:lnTo>
                <a:lnTo>
                  <a:pt x="28886" y="141801"/>
                </a:lnTo>
                <a:lnTo>
                  <a:pt x="22998" y="148112"/>
                </a:lnTo>
                <a:lnTo>
                  <a:pt x="11457" y="159925"/>
                </a:lnTo>
                <a:lnTo>
                  <a:pt x="20" y="171430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03"/>
          <p:cNvSpPr/>
          <p:nvPr/>
        </p:nvSpPr>
        <p:spPr>
          <a:xfrm>
            <a:off x="2617469" y="2331720"/>
            <a:ext cx="180024" cy="60008"/>
          </a:xfrm>
          <a:custGeom>
            <a:avLst/>
            <a:gdLst/>
            <a:ahLst/>
            <a:cxnLst/>
            <a:rect l="0" t="0" r="0" b="0"/>
            <a:pathLst>
              <a:path w="180024" h="60008">
                <a:moveTo>
                  <a:pt x="0" y="17144"/>
                </a:moveTo>
                <a:lnTo>
                  <a:pt x="0" y="8925"/>
                </a:lnTo>
                <a:lnTo>
                  <a:pt x="4551" y="8677"/>
                </a:lnTo>
                <a:lnTo>
                  <a:pt x="8731" y="8593"/>
                </a:lnTo>
                <a:lnTo>
                  <a:pt x="12771" y="8581"/>
                </a:lnTo>
                <a:lnTo>
                  <a:pt x="14229" y="7625"/>
                </a:lnTo>
                <a:lnTo>
                  <a:pt x="15201" y="6036"/>
                </a:lnTo>
                <a:lnTo>
                  <a:pt x="15849" y="4024"/>
                </a:lnTo>
                <a:lnTo>
                  <a:pt x="17234" y="2682"/>
                </a:lnTo>
                <a:lnTo>
                  <a:pt x="19109" y="1788"/>
                </a:lnTo>
                <a:lnTo>
                  <a:pt x="24686" y="794"/>
                </a:lnTo>
                <a:lnTo>
                  <a:pt x="28840" y="530"/>
                </a:lnTo>
                <a:lnTo>
                  <a:pt x="37583" y="235"/>
                </a:lnTo>
                <a:lnTo>
                  <a:pt x="50957" y="46"/>
                </a:lnTo>
                <a:lnTo>
                  <a:pt x="72621" y="0"/>
                </a:lnTo>
                <a:lnTo>
                  <a:pt x="74132" y="953"/>
                </a:lnTo>
                <a:lnTo>
                  <a:pt x="75139" y="2540"/>
                </a:lnTo>
                <a:lnTo>
                  <a:pt x="75810" y="4550"/>
                </a:lnTo>
                <a:lnTo>
                  <a:pt x="76258" y="6844"/>
                </a:lnTo>
                <a:lnTo>
                  <a:pt x="76556" y="9325"/>
                </a:lnTo>
                <a:lnTo>
                  <a:pt x="77035" y="15600"/>
                </a:lnTo>
                <a:lnTo>
                  <a:pt x="77101" y="18998"/>
                </a:lnTo>
                <a:lnTo>
                  <a:pt x="77118" y="21238"/>
                </a:lnTo>
                <a:lnTo>
                  <a:pt x="76177" y="22731"/>
                </a:lnTo>
                <a:lnTo>
                  <a:pt x="74598" y="23726"/>
                </a:lnTo>
                <a:lnTo>
                  <a:pt x="72592" y="24390"/>
                </a:lnTo>
                <a:lnTo>
                  <a:pt x="71255" y="25785"/>
                </a:lnTo>
                <a:lnTo>
                  <a:pt x="70363" y="27667"/>
                </a:lnTo>
                <a:lnTo>
                  <a:pt x="69769" y="29874"/>
                </a:lnTo>
                <a:lnTo>
                  <a:pt x="69373" y="32299"/>
                </a:lnTo>
                <a:lnTo>
                  <a:pt x="69109" y="34867"/>
                </a:lnTo>
                <a:lnTo>
                  <a:pt x="68933" y="37532"/>
                </a:lnTo>
                <a:lnTo>
                  <a:pt x="67863" y="39309"/>
                </a:lnTo>
                <a:lnTo>
                  <a:pt x="66197" y="40493"/>
                </a:lnTo>
                <a:lnTo>
                  <a:pt x="64134" y="41283"/>
                </a:lnTo>
                <a:lnTo>
                  <a:pt x="62759" y="42762"/>
                </a:lnTo>
                <a:lnTo>
                  <a:pt x="61842" y="44700"/>
                </a:lnTo>
                <a:lnTo>
                  <a:pt x="61230" y="46945"/>
                </a:lnTo>
                <a:lnTo>
                  <a:pt x="60823" y="49394"/>
                </a:lnTo>
                <a:lnTo>
                  <a:pt x="60551" y="51979"/>
                </a:lnTo>
                <a:lnTo>
                  <a:pt x="60009" y="59989"/>
                </a:lnTo>
                <a:lnTo>
                  <a:pt x="60008" y="60003"/>
                </a:lnTo>
                <a:lnTo>
                  <a:pt x="72778" y="60007"/>
                </a:lnTo>
                <a:lnTo>
                  <a:pt x="76141" y="59055"/>
                </a:lnTo>
                <a:lnTo>
                  <a:pt x="80289" y="57467"/>
                </a:lnTo>
                <a:lnTo>
                  <a:pt x="84958" y="55456"/>
                </a:lnTo>
                <a:lnTo>
                  <a:pt x="89977" y="54115"/>
                </a:lnTo>
                <a:lnTo>
                  <a:pt x="95227" y="53222"/>
                </a:lnTo>
                <a:lnTo>
                  <a:pt x="100632" y="52626"/>
                </a:lnTo>
                <a:lnTo>
                  <a:pt x="105188" y="52229"/>
                </a:lnTo>
                <a:lnTo>
                  <a:pt x="109178" y="51964"/>
                </a:lnTo>
                <a:lnTo>
                  <a:pt x="112791" y="51788"/>
                </a:lnTo>
                <a:lnTo>
                  <a:pt x="117104" y="50717"/>
                </a:lnTo>
                <a:lnTo>
                  <a:pt x="121884" y="49051"/>
                </a:lnTo>
                <a:lnTo>
                  <a:pt x="126976" y="46988"/>
                </a:lnTo>
                <a:lnTo>
                  <a:pt x="132276" y="45613"/>
                </a:lnTo>
                <a:lnTo>
                  <a:pt x="137714" y="44696"/>
                </a:lnTo>
                <a:lnTo>
                  <a:pt x="143245" y="44084"/>
                </a:lnTo>
                <a:lnTo>
                  <a:pt x="148836" y="43677"/>
                </a:lnTo>
                <a:lnTo>
                  <a:pt x="154469" y="43405"/>
                </a:lnTo>
                <a:lnTo>
                  <a:pt x="168959" y="43023"/>
                </a:lnTo>
                <a:lnTo>
                  <a:pt x="180023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04"/>
          <p:cNvSpPr/>
          <p:nvPr/>
        </p:nvSpPr>
        <p:spPr>
          <a:xfrm>
            <a:off x="3800475" y="2494597"/>
            <a:ext cx="197168" cy="8574"/>
          </a:xfrm>
          <a:custGeom>
            <a:avLst/>
            <a:gdLst/>
            <a:ahLst/>
            <a:cxnLst/>
            <a:rect l="0" t="0" r="0" b="0"/>
            <a:pathLst>
              <a:path w="197168" h="8574">
                <a:moveTo>
                  <a:pt x="0" y="8573"/>
                </a:moveTo>
                <a:lnTo>
                  <a:pt x="91456" y="8573"/>
                </a:lnTo>
                <a:lnTo>
                  <a:pt x="97165" y="7620"/>
                </a:lnTo>
                <a:lnTo>
                  <a:pt x="102877" y="6033"/>
                </a:lnTo>
                <a:lnTo>
                  <a:pt x="108589" y="4022"/>
                </a:lnTo>
                <a:lnTo>
                  <a:pt x="114303" y="2681"/>
                </a:lnTo>
                <a:lnTo>
                  <a:pt x="120017" y="1787"/>
                </a:lnTo>
                <a:lnTo>
                  <a:pt x="125731" y="1192"/>
                </a:lnTo>
                <a:lnTo>
                  <a:pt x="131445" y="795"/>
                </a:lnTo>
                <a:lnTo>
                  <a:pt x="137160" y="529"/>
                </a:lnTo>
                <a:lnTo>
                  <a:pt x="148590" y="235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05"/>
          <p:cNvSpPr/>
          <p:nvPr/>
        </p:nvSpPr>
        <p:spPr>
          <a:xfrm>
            <a:off x="4100512" y="2331720"/>
            <a:ext cx="222758" cy="308575"/>
          </a:xfrm>
          <a:custGeom>
            <a:avLst/>
            <a:gdLst/>
            <a:ahLst/>
            <a:cxnLst/>
            <a:rect l="0" t="0" r="0" b="0"/>
            <a:pathLst>
              <a:path w="222758" h="308575">
                <a:moveTo>
                  <a:pt x="214313" y="0"/>
                </a:moveTo>
                <a:lnTo>
                  <a:pt x="195000" y="0"/>
                </a:lnTo>
                <a:lnTo>
                  <a:pt x="190960" y="952"/>
                </a:lnTo>
                <a:lnTo>
                  <a:pt x="186362" y="2540"/>
                </a:lnTo>
                <a:lnTo>
                  <a:pt x="181391" y="4550"/>
                </a:lnTo>
                <a:lnTo>
                  <a:pt x="176173" y="5891"/>
                </a:lnTo>
                <a:lnTo>
                  <a:pt x="170788" y="6785"/>
                </a:lnTo>
                <a:lnTo>
                  <a:pt x="165294" y="7380"/>
                </a:lnTo>
                <a:lnTo>
                  <a:pt x="159726" y="7778"/>
                </a:lnTo>
                <a:lnTo>
                  <a:pt x="154109" y="8042"/>
                </a:lnTo>
                <a:lnTo>
                  <a:pt x="142788" y="8337"/>
                </a:lnTo>
                <a:lnTo>
                  <a:pt x="131406" y="8467"/>
                </a:lnTo>
                <a:lnTo>
                  <a:pt x="124752" y="9455"/>
                </a:lnTo>
                <a:lnTo>
                  <a:pt x="117458" y="11065"/>
                </a:lnTo>
                <a:lnTo>
                  <a:pt x="109738" y="13092"/>
                </a:lnTo>
                <a:lnTo>
                  <a:pt x="102686" y="14443"/>
                </a:lnTo>
                <a:lnTo>
                  <a:pt x="96080" y="15343"/>
                </a:lnTo>
                <a:lnTo>
                  <a:pt x="89770" y="15944"/>
                </a:lnTo>
                <a:lnTo>
                  <a:pt x="82707" y="16344"/>
                </a:lnTo>
                <a:lnTo>
                  <a:pt x="67239" y="16789"/>
                </a:lnTo>
                <a:lnTo>
                  <a:pt x="46760" y="17074"/>
                </a:lnTo>
                <a:lnTo>
                  <a:pt x="24314" y="17135"/>
                </a:lnTo>
                <a:lnTo>
                  <a:pt x="20972" y="16186"/>
                </a:lnTo>
                <a:lnTo>
                  <a:pt x="14718" y="12591"/>
                </a:lnTo>
                <a:lnTo>
                  <a:pt x="8764" y="10358"/>
                </a:lnTo>
                <a:lnTo>
                  <a:pt x="45" y="8581"/>
                </a:lnTo>
                <a:lnTo>
                  <a:pt x="3" y="17303"/>
                </a:lnTo>
                <a:lnTo>
                  <a:pt x="0" y="44646"/>
                </a:lnTo>
                <a:lnTo>
                  <a:pt x="953" y="47861"/>
                </a:lnTo>
                <a:lnTo>
                  <a:pt x="4551" y="53974"/>
                </a:lnTo>
                <a:lnTo>
                  <a:pt x="6785" y="62406"/>
                </a:lnTo>
                <a:lnTo>
                  <a:pt x="7778" y="71551"/>
                </a:lnTo>
                <a:lnTo>
                  <a:pt x="8219" y="78790"/>
                </a:lnTo>
                <a:lnTo>
                  <a:pt x="10956" y="87723"/>
                </a:lnTo>
                <a:lnTo>
                  <a:pt x="13019" y="92772"/>
                </a:lnTo>
                <a:lnTo>
                  <a:pt x="14394" y="98043"/>
                </a:lnTo>
                <a:lnTo>
                  <a:pt x="15311" y="103461"/>
                </a:lnTo>
                <a:lnTo>
                  <a:pt x="15922" y="108979"/>
                </a:lnTo>
                <a:lnTo>
                  <a:pt x="16602" y="117650"/>
                </a:lnTo>
                <a:lnTo>
                  <a:pt x="16904" y="124679"/>
                </a:lnTo>
                <a:lnTo>
                  <a:pt x="17073" y="133991"/>
                </a:lnTo>
                <a:lnTo>
                  <a:pt x="17145" y="162833"/>
                </a:lnTo>
                <a:lnTo>
                  <a:pt x="24526" y="162873"/>
                </a:lnTo>
                <a:lnTo>
                  <a:pt x="34466" y="162876"/>
                </a:lnTo>
                <a:lnTo>
                  <a:pt x="38217" y="161924"/>
                </a:lnTo>
                <a:lnTo>
                  <a:pt x="44926" y="158326"/>
                </a:lnTo>
                <a:lnTo>
                  <a:pt x="51082" y="153552"/>
                </a:lnTo>
                <a:lnTo>
                  <a:pt x="54058" y="150945"/>
                </a:lnTo>
                <a:lnTo>
                  <a:pt x="57945" y="149208"/>
                </a:lnTo>
                <a:lnTo>
                  <a:pt x="62443" y="148049"/>
                </a:lnTo>
                <a:lnTo>
                  <a:pt x="67346" y="147277"/>
                </a:lnTo>
                <a:lnTo>
                  <a:pt x="72520" y="145809"/>
                </a:lnTo>
                <a:lnTo>
                  <a:pt x="77874" y="143879"/>
                </a:lnTo>
                <a:lnTo>
                  <a:pt x="83348" y="141639"/>
                </a:lnTo>
                <a:lnTo>
                  <a:pt x="89856" y="140146"/>
                </a:lnTo>
                <a:lnTo>
                  <a:pt x="97051" y="139150"/>
                </a:lnTo>
                <a:lnTo>
                  <a:pt x="104706" y="138487"/>
                </a:lnTo>
                <a:lnTo>
                  <a:pt x="111714" y="138044"/>
                </a:lnTo>
                <a:lnTo>
                  <a:pt x="124581" y="137553"/>
                </a:lnTo>
                <a:lnTo>
                  <a:pt x="142535" y="137276"/>
                </a:lnTo>
                <a:lnTo>
                  <a:pt x="148363" y="138190"/>
                </a:lnTo>
                <a:lnTo>
                  <a:pt x="154154" y="139751"/>
                </a:lnTo>
                <a:lnTo>
                  <a:pt x="159919" y="141745"/>
                </a:lnTo>
                <a:lnTo>
                  <a:pt x="165668" y="144027"/>
                </a:lnTo>
                <a:lnTo>
                  <a:pt x="171405" y="146500"/>
                </a:lnTo>
                <a:lnTo>
                  <a:pt x="177135" y="149102"/>
                </a:lnTo>
                <a:lnTo>
                  <a:pt x="181908" y="151788"/>
                </a:lnTo>
                <a:lnTo>
                  <a:pt x="186042" y="154532"/>
                </a:lnTo>
                <a:lnTo>
                  <a:pt x="189750" y="157314"/>
                </a:lnTo>
                <a:lnTo>
                  <a:pt x="194128" y="160121"/>
                </a:lnTo>
                <a:lnTo>
                  <a:pt x="198951" y="162944"/>
                </a:lnTo>
                <a:lnTo>
                  <a:pt x="204071" y="165780"/>
                </a:lnTo>
                <a:lnTo>
                  <a:pt x="207485" y="169574"/>
                </a:lnTo>
                <a:lnTo>
                  <a:pt x="209761" y="174010"/>
                </a:lnTo>
                <a:lnTo>
                  <a:pt x="213242" y="183065"/>
                </a:lnTo>
                <a:lnTo>
                  <a:pt x="217965" y="190264"/>
                </a:lnTo>
                <a:lnTo>
                  <a:pt x="220698" y="199179"/>
                </a:lnTo>
                <a:lnTo>
                  <a:pt x="221913" y="208539"/>
                </a:lnTo>
                <a:lnTo>
                  <a:pt x="222453" y="215874"/>
                </a:lnTo>
                <a:lnTo>
                  <a:pt x="222693" y="224849"/>
                </a:lnTo>
                <a:lnTo>
                  <a:pt x="222757" y="229909"/>
                </a:lnTo>
                <a:lnTo>
                  <a:pt x="221847" y="235187"/>
                </a:lnTo>
                <a:lnTo>
                  <a:pt x="220288" y="240612"/>
                </a:lnTo>
                <a:lnTo>
                  <a:pt x="218296" y="246133"/>
                </a:lnTo>
                <a:lnTo>
                  <a:pt x="213543" y="254807"/>
                </a:lnTo>
                <a:lnTo>
                  <a:pt x="208256" y="261837"/>
                </a:lnTo>
                <a:lnTo>
                  <a:pt x="202730" y="268137"/>
                </a:lnTo>
                <a:lnTo>
                  <a:pt x="194560" y="276652"/>
                </a:lnTo>
                <a:lnTo>
                  <a:pt x="178343" y="293089"/>
                </a:lnTo>
                <a:lnTo>
                  <a:pt x="174141" y="295405"/>
                </a:lnTo>
                <a:lnTo>
                  <a:pt x="169433" y="296949"/>
                </a:lnTo>
                <a:lnTo>
                  <a:pt x="164391" y="297979"/>
                </a:lnTo>
                <a:lnTo>
                  <a:pt x="159124" y="299617"/>
                </a:lnTo>
                <a:lnTo>
                  <a:pt x="153707" y="301662"/>
                </a:lnTo>
                <a:lnTo>
                  <a:pt x="148192" y="303978"/>
                </a:lnTo>
                <a:lnTo>
                  <a:pt x="142610" y="305522"/>
                </a:lnTo>
                <a:lnTo>
                  <a:pt x="136983" y="306551"/>
                </a:lnTo>
                <a:lnTo>
                  <a:pt x="131327" y="307237"/>
                </a:lnTo>
                <a:lnTo>
                  <a:pt x="126604" y="307695"/>
                </a:lnTo>
                <a:lnTo>
                  <a:pt x="122503" y="308000"/>
                </a:lnTo>
                <a:lnTo>
                  <a:pt x="118816" y="308203"/>
                </a:lnTo>
                <a:lnTo>
                  <a:pt x="109639" y="308429"/>
                </a:lnTo>
                <a:lnTo>
                  <a:pt x="88226" y="308574"/>
                </a:lnTo>
                <a:lnTo>
                  <a:pt x="83583" y="307633"/>
                </a:lnTo>
                <a:lnTo>
                  <a:pt x="79534" y="306054"/>
                </a:lnTo>
                <a:lnTo>
                  <a:pt x="75883" y="304048"/>
                </a:lnTo>
                <a:lnTo>
                  <a:pt x="71544" y="302711"/>
                </a:lnTo>
                <a:lnTo>
                  <a:pt x="66746" y="301820"/>
                </a:lnTo>
                <a:lnTo>
                  <a:pt x="61642" y="301226"/>
                </a:lnTo>
                <a:lnTo>
                  <a:pt x="57287" y="299877"/>
                </a:lnTo>
                <a:lnTo>
                  <a:pt x="53432" y="298025"/>
                </a:lnTo>
                <a:lnTo>
                  <a:pt x="46607" y="294380"/>
                </a:lnTo>
                <a:lnTo>
                  <a:pt x="40399" y="292761"/>
                </a:lnTo>
                <a:lnTo>
                  <a:pt x="34465" y="292041"/>
                </a:lnTo>
                <a:lnTo>
                  <a:pt x="31549" y="291849"/>
                </a:lnTo>
                <a:lnTo>
                  <a:pt x="29606" y="290768"/>
                </a:lnTo>
                <a:lnTo>
                  <a:pt x="28310" y="289095"/>
                </a:lnTo>
                <a:lnTo>
                  <a:pt x="27446" y="287027"/>
                </a:lnTo>
                <a:lnTo>
                  <a:pt x="25917" y="285649"/>
                </a:lnTo>
                <a:lnTo>
                  <a:pt x="23945" y="284730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06"/>
          <p:cNvSpPr/>
          <p:nvPr/>
        </p:nvSpPr>
        <p:spPr>
          <a:xfrm>
            <a:off x="4572000" y="2494950"/>
            <a:ext cx="248603" cy="16688"/>
          </a:xfrm>
          <a:custGeom>
            <a:avLst/>
            <a:gdLst/>
            <a:ahLst/>
            <a:cxnLst/>
            <a:rect l="0" t="0" r="0" b="0"/>
            <a:pathLst>
              <a:path w="248603" h="16688">
                <a:moveTo>
                  <a:pt x="0" y="8220"/>
                </a:moveTo>
                <a:lnTo>
                  <a:pt x="7380" y="8220"/>
                </a:lnTo>
                <a:lnTo>
                  <a:pt x="8730" y="9172"/>
                </a:lnTo>
                <a:lnTo>
                  <a:pt x="10583" y="10760"/>
                </a:lnTo>
                <a:lnTo>
                  <a:pt x="12770" y="12770"/>
                </a:lnTo>
                <a:lnTo>
                  <a:pt x="15181" y="14111"/>
                </a:lnTo>
                <a:lnTo>
                  <a:pt x="17740" y="15005"/>
                </a:lnTo>
                <a:lnTo>
                  <a:pt x="20399" y="15600"/>
                </a:lnTo>
                <a:lnTo>
                  <a:pt x="23124" y="15998"/>
                </a:lnTo>
                <a:lnTo>
                  <a:pt x="28693" y="16439"/>
                </a:lnTo>
                <a:lnTo>
                  <a:pt x="34342" y="16635"/>
                </a:lnTo>
                <a:lnTo>
                  <a:pt x="37182" y="16687"/>
                </a:lnTo>
                <a:lnTo>
                  <a:pt x="40980" y="15770"/>
                </a:lnTo>
                <a:lnTo>
                  <a:pt x="45417" y="14205"/>
                </a:lnTo>
                <a:lnTo>
                  <a:pt x="50281" y="12210"/>
                </a:lnTo>
                <a:lnTo>
                  <a:pt x="55428" y="10880"/>
                </a:lnTo>
                <a:lnTo>
                  <a:pt x="60764" y="9993"/>
                </a:lnTo>
                <a:lnTo>
                  <a:pt x="66226" y="9402"/>
                </a:lnTo>
                <a:lnTo>
                  <a:pt x="71774" y="9008"/>
                </a:lnTo>
                <a:lnTo>
                  <a:pt x="77377" y="8745"/>
                </a:lnTo>
                <a:lnTo>
                  <a:pt x="88682" y="8453"/>
                </a:lnTo>
                <a:lnTo>
                  <a:pt x="182907" y="8220"/>
                </a:lnTo>
                <a:lnTo>
                  <a:pt x="188613" y="7267"/>
                </a:lnTo>
                <a:lnTo>
                  <a:pt x="193369" y="5680"/>
                </a:lnTo>
                <a:lnTo>
                  <a:pt x="197492" y="3669"/>
                </a:lnTo>
                <a:lnTo>
                  <a:pt x="201194" y="2328"/>
                </a:lnTo>
                <a:lnTo>
                  <a:pt x="204614" y="1435"/>
                </a:lnTo>
                <a:lnTo>
                  <a:pt x="207847" y="839"/>
                </a:lnTo>
                <a:lnTo>
                  <a:pt x="211907" y="442"/>
                </a:lnTo>
                <a:lnTo>
                  <a:pt x="216519" y="177"/>
                </a:lnTo>
                <a:lnTo>
                  <a:pt x="221498" y="0"/>
                </a:lnTo>
                <a:lnTo>
                  <a:pt x="225771" y="835"/>
                </a:lnTo>
                <a:lnTo>
                  <a:pt x="229571" y="2344"/>
                </a:lnTo>
                <a:lnTo>
                  <a:pt x="233057" y="4303"/>
                </a:lnTo>
                <a:lnTo>
                  <a:pt x="236334" y="5608"/>
                </a:lnTo>
                <a:lnTo>
                  <a:pt x="239471" y="6479"/>
                </a:lnTo>
                <a:lnTo>
                  <a:pt x="248602" y="8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7"/>
          <p:cNvSpPr/>
          <p:nvPr/>
        </p:nvSpPr>
        <p:spPr>
          <a:xfrm>
            <a:off x="4897754" y="2417445"/>
            <a:ext cx="214314" cy="214313"/>
          </a:xfrm>
          <a:custGeom>
            <a:avLst/>
            <a:gdLst/>
            <a:ahLst/>
            <a:cxnLst/>
            <a:rect l="0" t="0" r="0" b="0"/>
            <a:pathLst>
              <a:path w="214314" h="214313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9325" y="10582"/>
                </a:lnTo>
                <a:lnTo>
                  <a:pt x="11932" y="12770"/>
                </a:lnTo>
                <a:lnTo>
                  <a:pt x="13670" y="15181"/>
                </a:lnTo>
                <a:lnTo>
                  <a:pt x="15601" y="20399"/>
                </a:lnTo>
                <a:lnTo>
                  <a:pt x="18999" y="25894"/>
                </a:lnTo>
                <a:lnTo>
                  <a:pt x="23684" y="31510"/>
                </a:lnTo>
                <a:lnTo>
                  <a:pt x="28942" y="37182"/>
                </a:lnTo>
                <a:lnTo>
                  <a:pt x="40078" y="48584"/>
                </a:lnTo>
                <a:lnTo>
                  <a:pt x="71439" y="80010"/>
                </a:lnTo>
                <a:lnTo>
                  <a:pt x="75249" y="82867"/>
                </a:lnTo>
                <a:lnTo>
                  <a:pt x="79693" y="85725"/>
                </a:lnTo>
                <a:lnTo>
                  <a:pt x="84561" y="88582"/>
                </a:lnTo>
                <a:lnTo>
                  <a:pt x="88760" y="91440"/>
                </a:lnTo>
                <a:lnTo>
                  <a:pt x="92511" y="94297"/>
                </a:lnTo>
                <a:lnTo>
                  <a:pt x="95964" y="97155"/>
                </a:lnTo>
                <a:lnTo>
                  <a:pt x="99219" y="100965"/>
                </a:lnTo>
                <a:lnTo>
                  <a:pt x="102341" y="105410"/>
                </a:lnTo>
                <a:lnTo>
                  <a:pt x="105375" y="110278"/>
                </a:lnTo>
                <a:lnTo>
                  <a:pt x="109302" y="114476"/>
                </a:lnTo>
                <a:lnTo>
                  <a:pt x="113826" y="118227"/>
                </a:lnTo>
                <a:lnTo>
                  <a:pt x="118747" y="121681"/>
                </a:lnTo>
                <a:lnTo>
                  <a:pt x="122979" y="124935"/>
                </a:lnTo>
                <a:lnTo>
                  <a:pt x="126754" y="128057"/>
                </a:lnTo>
                <a:lnTo>
                  <a:pt x="130223" y="131091"/>
                </a:lnTo>
                <a:lnTo>
                  <a:pt x="133488" y="135019"/>
                </a:lnTo>
                <a:lnTo>
                  <a:pt x="136617" y="139543"/>
                </a:lnTo>
                <a:lnTo>
                  <a:pt x="139656" y="144463"/>
                </a:lnTo>
                <a:lnTo>
                  <a:pt x="142634" y="148696"/>
                </a:lnTo>
                <a:lnTo>
                  <a:pt x="145572" y="152471"/>
                </a:lnTo>
                <a:lnTo>
                  <a:pt x="148483" y="155940"/>
                </a:lnTo>
                <a:lnTo>
                  <a:pt x="154258" y="162334"/>
                </a:lnTo>
                <a:lnTo>
                  <a:pt x="159999" y="168351"/>
                </a:lnTo>
                <a:lnTo>
                  <a:pt x="204400" y="212972"/>
                </a:lnTo>
                <a:lnTo>
                  <a:pt x="205799" y="213418"/>
                </a:lnTo>
                <a:lnTo>
                  <a:pt x="212349" y="214136"/>
                </a:lnTo>
                <a:lnTo>
                  <a:pt x="214313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08"/>
          <p:cNvSpPr/>
          <p:nvPr/>
        </p:nvSpPr>
        <p:spPr>
          <a:xfrm>
            <a:off x="4932045" y="2408872"/>
            <a:ext cx="128588" cy="257176"/>
          </a:xfrm>
          <a:custGeom>
            <a:avLst/>
            <a:gdLst/>
            <a:ahLst/>
            <a:cxnLst/>
            <a:rect l="0" t="0" r="0" b="0"/>
            <a:pathLst>
              <a:path w="128588" h="257176">
                <a:moveTo>
                  <a:pt x="128587" y="0"/>
                </a:moveTo>
                <a:lnTo>
                  <a:pt x="128587" y="4551"/>
                </a:lnTo>
                <a:lnTo>
                  <a:pt x="127635" y="6844"/>
                </a:lnTo>
                <a:lnTo>
                  <a:pt x="124037" y="11932"/>
                </a:lnTo>
                <a:lnTo>
                  <a:pt x="122696" y="14622"/>
                </a:lnTo>
                <a:lnTo>
                  <a:pt x="121206" y="20151"/>
                </a:lnTo>
                <a:lnTo>
                  <a:pt x="119857" y="23912"/>
                </a:lnTo>
                <a:lnTo>
                  <a:pt x="118004" y="28324"/>
                </a:lnTo>
                <a:lnTo>
                  <a:pt x="115817" y="33170"/>
                </a:lnTo>
                <a:lnTo>
                  <a:pt x="110847" y="43635"/>
                </a:lnTo>
                <a:lnTo>
                  <a:pt x="99894" y="65875"/>
                </a:lnTo>
                <a:lnTo>
                  <a:pt x="96124" y="71539"/>
                </a:lnTo>
                <a:lnTo>
                  <a:pt x="91705" y="77220"/>
                </a:lnTo>
                <a:lnTo>
                  <a:pt x="86854" y="82913"/>
                </a:lnTo>
                <a:lnTo>
                  <a:pt x="82667" y="88613"/>
                </a:lnTo>
                <a:lnTo>
                  <a:pt x="78924" y="94318"/>
                </a:lnTo>
                <a:lnTo>
                  <a:pt x="75476" y="100026"/>
                </a:lnTo>
                <a:lnTo>
                  <a:pt x="72225" y="106689"/>
                </a:lnTo>
                <a:lnTo>
                  <a:pt x="69105" y="113989"/>
                </a:lnTo>
                <a:lnTo>
                  <a:pt x="66072" y="121712"/>
                </a:lnTo>
                <a:lnTo>
                  <a:pt x="62145" y="128767"/>
                </a:lnTo>
                <a:lnTo>
                  <a:pt x="57623" y="135375"/>
                </a:lnTo>
                <a:lnTo>
                  <a:pt x="52702" y="141685"/>
                </a:lnTo>
                <a:lnTo>
                  <a:pt x="48470" y="147796"/>
                </a:lnTo>
                <a:lnTo>
                  <a:pt x="44695" y="153776"/>
                </a:lnTo>
                <a:lnTo>
                  <a:pt x="41227" y="159667"/>
                </a:lnTo>
                <a:lnTo>
                  <a:pt x="37962" y="164547"/>
                </a:lnTo>
                <a:lnTo>
                  <a:pt x="34833" y="168753"/>
                </a:lnTo>
                <a:lnTo>
                  <a:pt x="31794" y="172510"/>
                </a:lnTo>
                <a:lnTo>
                  <a:pt x="28816" y="176919"/>
                </a:lnTo>
                <a:lnTo>
                  <a:pt x="25878" y="181764"/>
                </a:lnTo>
                <a:lnTo>
                  <a:pt x="22967" y="186898"/>
                </a:lnTo>
                <a:lnTo>
                  <a:pt x="21026" y="191274"/>
                </a:lnTo>
                <a:lnTo>
                  <a:pt x="18869" y="198676"/>
                </a:lnTo>
                <a:lnTo>
                  <a:pt x="17342" y="202936"/>
                </a:lnTo>
                <a:lnTo>
                  <a:pt x="15371" y="207680"/>
                </a:lnTo>
                <a:lnTo>
                  <a:pt x="13105" y="212749"/>
                </a:lnTo>
                <a:lnTo>
                  <a:pt x="11593" y="217080"/>
                </a:lnTo>
                <a:lnTo>
                  <a:pt x="9915" y="224432"/>
                </a:lnTo>
                <a:lnTo>
                  <a:pt x="8515" y="226774"/>
                </a:lnTo>
                <a:lnTo>
                  <a:pt x="6629" y="228336"/>
                </a:lnTo>
                <a:lnTo>
                  <a:pt x="4419" y="229376"/>
                </a:lnTo>
                <a:lnTo>
                  <a:pt x="2946" y="231023"/>
                </a:lnTo>
                <a:lnTo>
                  <a:pt x="1964" y="233072"/>
                </a:lnTo>
                <a:lnTo>
                  <a:pt x="873" y="237890"/>
                </a:lnTo>
                <a:lnTo>
                  <a:pt x="258" y="245005"/>
                </a:lnTo>
                <a:lnTo>
                  <a:pt x="33" y="25268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09"/>
          <p:cNvSpPr/>
          <p:nvPr/>
        </p:nvSpPr>
        <p:spPr>
          <a:xfrm>
            <a:off x="5094922" y="2280285"/>
            <a:ext cx="179905" cy="167722"/>
          </a:xfrm>
          <a:custGeom>
            <a:avLst/>
            <a:gdLst/>
            <a:ahLst/>
            <a:cxnLst/>
            <a:rect l="0" t="0" r="0" b="0"/>
            <a:pathLst>
              <a:path w="179905" h="167722">
                <a:moveTo>
                  <a:pt x="0" y="42862"/>
                </a:moveTo>
                <a:lnTo>
                  <a:pt x="0" y="34394"/>
                </a:lnTo>
                <a:lnTo>
                  <a:pt x="4551" y="29770"/>
                </a:lnTo>
                <a:lnTo>
                  <a:pt x="6844" y="28419"/>
                </a:lnTo>
                <a:lnTo>
                  <a:pt x="11932" y="26918"/>
                </a:lnTo>
                <a:lnTo>
                  <a:pt x="17368" y="26251"/>
                </a:lnTo>
                <a:lnTo>
                  <a:pt x="20151" y="26073"/>
                </a:lnTo>
                <a:lnTo>
                  <a:pt x="22959" y="25002"/>
                </a:lnTo>
                <a:lnTo>
                  <a:pt x="25784" y="23335"/>
                </a:lnTo>
                <a:lnTo>
                  <a:pt x="32610" y="18367"/>
                </a:lnTo>
                <a:lnTo>
                  <a:pt x="35075" y="17960"/>
                </a:lnTo>
                <a:lnTo>
                  <a:pt x="38623" y="17688"/>
                </a:lnTo>
                <a:lnTo>
                  <a:pt x="42894" y="17507"/>
                </a:lnTo>
                <a:lnTo>
                  <a:pt x="46694" y="16433"/>
                </a:lnTo>
                <a:lnTo>
                  <a:pt x="50179" y="14766"/>
                </a:lnTo>
                <a:lnTo>
                  <a:pt x="53455" y="12701"/>
                </a:lnTo>
                <a:lnTo>
                  <a:pt x="56592" y="11325"/>
                </a:lnTo>
                <a:lnTo>
                  <a:pt x="59635" y="10407"/>
                </a:lnTo>
                <a:lnTo>
                  <a:pt x="62617" y="9796"/>
                </a:lnTo>
                <a:lnTo>
                  <a:pt x="65557" y="8435"/>
                </a:lnTo>
                <a:lnTo>
                  <a:pt x="68470" y="6576"/>
                </a:lnTo>
                <a:lnTo>
                  <a:pt x="71364" y="4384"/>
                </a:lnTo>
                <a:lnTo>
                  <a:pt x="74246" y="2922"/>
                </a:lnTo>
                <a:lnTo>
                  <a:pt x="77120" y="1948"/>
                </a:lnTo>
                <a:lnTo>
                  <a:pt x="79988" y="1298"/>
                </a:lnTo>
                <a:lnTo>
                  <a:pt x="82853" y="866"/>
                </a:lnTo>
                <a:lnTo>
                  <a:pt x="85716" y="577"/>
                </a:lnTo>
                <a:lnTo>
                  <a:pt x="88576" y="384"/>
                </a:lnTo>
                <a:lnTo>
                  <a:pt x="91435" y="256"/>
                </a:lnTo>
                <a:lnTo>
                  <a:pt x="97153" y="114"/>
                </a:lnTo>
                <a:lnTo>
                  <a:pt x="128472" y="0"/>
                </a:lnTo>
                <a:lnTo>
                  <a:pt x="133105" y="4551"/>
                </a:lnTo>
                <a:lnTo>
                  <a:pt x="136804" y="8219"/>
                </a:lnTo>
                <a:lnTo>
                  <a:pt x="137055" y="13018"/>
                </a:lnTo>
                <a:lnTo>
                  <a:pt x="136137" y="14394"/>
                </a:lnTo>
                <a:lnTo>
                  <a:pt x="134573" y="15311"/>
                </a:lnTo>
                <a:lnTo>
                  <a:pt x="132578" y="15922"/>
                </a:lnTo>
                <a:lnTo>
                  <a:pt x="131248" y="17282"/>
                </a:lnTo>
                <a:lnTo>
                  <a:pt x="130361" y="19141"/>
                </a:lnTo>
                <a:lnTo>
                  <a:pt x="129375" y="23747"/>
                </a:lnTo>
                <a:lnTo>
                  <a:pt x="128938" y="28969"/>
                </a:lnTo>
                <a:lnTo>
                  <a:pt x="127868" y="30743"/>
                </a:lnTo>
                <a:lnTo>
                  <a:pt x="126203" y="31925"/>
                </a:lnTo>
                <a:lnTo>
                  <a:pt x="124141" y="32713"/>
                </a:lnTo>
                <a:lnTo>
                  <a:pt x="122766" y="34191"/>
                </a:lnTo>
                <a:lnTo>
                  <a:pt x="121849" y="36129"/>
                </a:lnTo>
                <a:lnTo>
                  <a:pt x="120377" y="41532"/>
                </a:lnTo>
                <a:lnTo>
                  <a:pt x="117636" y="44811"/>
                </a:lnTo>
                <a:lnTo>
                  <a:pt x="115572" y="47019"/>
                </a:lnTo>
                <a:lnTo>
                  <a:pt x="113243" y="48491"/>
                </a:lnTo>
                <a:lnTo>
                  <a:pt x="108115" y="50126"/>
                </a:lnTo>
                <a:lnTo>
                  <a:pt x="104424" y="51047"/>
                </a:lnTo>
                <a:lnTo>
                  <a:pt x="103907" y="52129"/>
                </a:lnTo>
                <a:lnTo>
                  <a:pt x="103177" y="57249"/>
                </a:lnTo>
                <a:lnTo>
                  <a:pt x="102871" y="60004"/>
                </a:lnTo>
                <a:lnTo>
                  <a:pt x="102870" y="60007"/>
                </a:lnTo>
                <a:lnTo>
                  <a:pt x="144581" y="60007"/>
                </a:lnTo>
                <a:lnTo>
                  <a:pt x="148775" y="60960"/>
                </a:lnTo>
                <a:lnTo>
                  <a:pt x="152523" y="62547"/>
                </a:lnTo>
                <a:lnTo>
                  <a:pt x="155975" y="64558"/>
                </a:lnTo>
                <a:lnTo>
                  <a:pt x="159228" y="65899"/>
                </a:lnTo>
                <a:lnTo>
                  <a:pt x="162350" y="66792"/>
                </a:lnTo>
                <a:lnTo>
                  <a:pt x="165383" y="67388"/>
                </a:lnTo>
                <a:lnTo>
                  <a:pt x="167406" y="68738"/>
                </a:lnTo>
                <a:lnTo>
                  <a:pt x="168754" y="70590"/>
                </a:lnTo>
                <a:lnTo>
                  <a:pt x="169652" y="72777"/>
                </a:lnTo>
                <a:lnTo>
                  <a:pt x="173191" y="77748"/>
                </a:lnTo>
                <a:lnTo>
                  <a:pt x="175468" y="80407"/>
                </a:lnTo>
                <a:lnTo>
                  <a:pt x="176986" y="83132"/>
                </a:lnTo>
                <a:lnTo>
                  <a:pt x="177999" y="85901"/>
                </a:lnTo>
                <a:lnTo>
                  <a:pt x="178673" y="88700"/>
                </a:lnTo>
                <a:lnTo>
                  <a:pt x="179123" y="91518"/>
                </a:lnTo>
                <a:lnTo>
                  <a:pt x="179423" y="94349"/>
                </a:lnTo>
                <a:lnTo>
                  <a:pt x="179623" y="97189"/>
                </a:lnTo>
                <a:lnTo>
                  <a:pt x="179756" y="100035"/>
                </a:lnTo>
                <a:lnTo>
                  <a:pt x="179904" y="105737"/>
                </a:lnTo>
                <a:lnTo>
                  <a:pt x="178991" y="108592"/>
                </a:lnTo>
                <a:lnTo>
                  <a:pt x="177430" y="111447"/>
                </a:lnTo>
                <a:lnTo>
                  <a:pt x="175437" y="114303"/>
                </a:lnTo>
                <a:lnTo>
                  <a:pt x="173155" y="117159"/>
                </a:lnTo>
                <a:lnTo>
                  <a:pt x="170682" y="120016"/>
                </a:lnTo>
                <a:lnTo>
                  <a:pt x="168080" y="122873"/>
                </a:lnTo>
                <a:lnTo>
                  <a:pt x="165394" y="126683"/>
                </a:lnTo>
                <a:lnTo>
                  <a:pt x="162650" y="131128"/>
                </a:lnTo>
                <a:lnTo>
                  <a:pt x="159868" y="135996"/>
                </a:lnTo>
                <a:lnTo>
                  <a:pt x="157061" y="139241"/>
                </a:lnTo>
                <a:lnTo>
                  <a:pt x="154237" y="141405"/>
                </a:lnTo>
                <a:lnTo>
                  <a:pt x="151403" y="142847"/>
                </a:lnTo>
                <a:lnTo>
                  <a:pt x="148560" y="144761"/>
                </a:lnTo>
                <a:lnTo>
                  <a:pt x="145713" y="146990"/>
                </a:lnTo>
                <a:lnTo>
                  <a:pt x="142862" y="149428"/>
                </a:lnTo>
                <a:lnTo>
                  <a:pt x="139056" y="152006"/>
                </a:lnTo>
                <a:lnTo>
                  <a:pt x="134614" y="154677"/>
                </a:lnTo>
                <a:lnTo>
                  <a:pt x="129748" y="157411"/>
                </a:lnTo>
                <a:lnTo>
                  <a:pt x="125551" y="159233"/>
                </a:lnTo>
                <a:lnTo>
                  <a:pt x="121801" y="160447"/>
                </a:lnTo>
                <a:lnTo>
                  <a:pt x="118348" y="161257"/>
                </a:lnTo>
                <a:lnTo>
                  <a:pt x="114141" y="161797"/>
                </a:lnTo>
                <a:lnTo>
                  <a:pt x="109432" y="162157"/>
                </a:lnTo>
                <a:lnTo>
                  <a:pt x="104387" y="162397"/>
                </a:lnTo>
                <a:lnTo>
                  <a:pt x="100071" y="163510"/>
                </a:lnTo>
                <a:lnTo>
                  <a:pt x="96242" y="165204"/>
                </a:lnTo>
                <a:lnTo>
                  <a:pt x="92736" y="167286"/>
                </a:lnTo>
                <a:lnTo>
                  <a:pt x="89447" y="167721"/>
                </a:lnTo>
                <a:lnTo>
                  <a:pt x="86301" y="167059"/>
                </a:lnTo>
                <a:lnTo>
                  <a:pt x="83252" y="165665"/>
                </a:lnTo>
                <a:lnTo>
                  <a:pt x="80266" y="164736"/>
                </a:lnTo>
                <a:lnTo>
                  <a:pt x="77323" y="164116"/>
                </a:lnTo>
                <a:lnTo>
                  <a:pt x="74409" y="163703"/>
                </a:lnTo>
                <a:lnTo>
                  <a:pt x="71513" y="163428"/>
                </a:lnTo>
                <a:lnTo>
                  <a:pt x="68631" y="163244"/>
                </a:lnTo>
                <a:lnTo>
                  <a:pt x="65756" y="163122"/>
                </a:lnTo>
                <a:lnTo>
                  <a:pt x="62887" y="162088"/>
                </a:lnTo>
                <a:lnTo>
                  <a:pt x="60023" y="160446"/>
                </a:lnTo>
                <a:lnTo>
                  <a:pt x="53131" y="155518"/>
                </a:lnTo>
                <a:lnTo>
                  <a:pt x="49649" y="154844"/>
                </a:lnTo>
                <a:lnTo>
                  <a:pt x="47387" y="154664"/>
                </a:lnTo>
                <a:lnTo>
                  <a:pt x="45879" y="153592"/>
                </a:lnTo>
                <a:lnTo>
                  <a:pt x="44873" y="151924"/>
                </a:lnTo>
                <a:lnTo>
                  <a:pt x="44203" y="149860"/>
                </a:lnTo>
                <a:lnTo>
                  <a:pt x="42804" y="148484"/>
                </a:lnTo>
                <a:lnTo>
                  <a:pt x="40918" y="147567"/>
                </a:lnTo>
                <a:lnTo>
                  <a:pt x="35600" y="146095"/>
                </a:lnTo>
                <a:lnTo>
                  <a:pt x="35163" y="145021"/>
                </a:lnTo>
                <a:lnTo>
                  <a:pt x="34549" y="139912"/>
                </a:lnTo>
                <a:lnTo>
                  <a:pt x="3429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10"/>
          <p:cNvSpPr/>
          <p:nvPr/>
        </p:nvSpPr>
        <p:spPr>
          <a:xfrm>
            <a:off x="5386387" y="2520346"/>
            <a:ext cx="214314" cy="17084"/>
          </a:xfrm>
          <a:custGeom>
            <a:avLst/>
            <a:gdLst/>
            <a:ahLst/>
            <a:cxnLst/>
            <a:rect l="0" t="0" r="0" b="0"/>
            <a:pathLst>
              <a:path w="214314" h="17084">
                <a:moveTo>
                  <a:pt x="0" y="8541"/>
                </a:moveTo>
                <a:lnTo>
                  <a:pt x="13019" y="8541"/>
                </a:lnTo>
                <a:lnTo>
                  <a:pt x="15347" y="9494"/>
                </a:lnTo>
                <a:lnTo>
                  <a:pt x="17851" y="11081"/>
                </a:lnTo>
                <a:lnTo>
                  <a:pt x="20473" y="13092"/>
                </a:lnTo>
                <a:lnTo>
                  <a:pt x="23173" y="14433"/>
                </a:lnTo>
                <a:lnTo>
                  <a:pt x="25927" y="15326"/>
                </a:lnTo>
                <a:lnTo>
                  <a:pt x="28715" y="15922"/>
                </a:lnTo>
                <a:lnTo>
                  <a:pt x="31526" y="16319"/>
                </a:lnTo>
                <a:lnTo>
                  <a:pt x="37189" y="16761"/>
                </a:lnTo>
                <a:lnTo>
                  <a:pt x="45421" y="16957"/>
                </a:lnTo>
                <a:lnTo>
                  <a:pt x="61677" y="17083"/>
                </a:lnTo>
                <a:lnTo>
                  <a:pt x="65883" y="16140"/>
                </a:lnTo>
                <a:lnTo>
                  <a:pt x="70592" y="14560"/>
                </a:lnTo>
                <a:lnTo>
                  <a:pt x="75636" y="12554"/>
                </a:lnTo>
                <a:lnTo>
                  <a:pt x="80904" y="11216"/>
                </a:lnTo>
                <a:lnTo>
                  <a:pt x="86321" y="10324"/>
                </a:lnTo>
                <a:lnTo>
                  <a:pt x="91837" y="9730"/>
                </a:lnTo>
                <a:lnTo>
                  <a:pt x="97420" y="9334"/>
                </a:lnTo>
                <a:lnTo>
                  <a:pt x="103047" y="9069"/>
                </a:lnTo>
                <a:lnTo>
                  <a:pt x="114379" y="8776"/>
                </a:lnTo>
                <a:lnTo>
                  <a:pt x="125765" y="8645"/>
                </a:lnTo>
                <a:lnTo>
                  <a:pt x="131468" y="7658"/>
                </a:lnTo>
                <a:lnTo>
                  <a:pt x="137176" y="6047"/>
                </a:lnTo>
                <a:lnTo>
                  <a:pt x="142885" y="4021"/>
                </a:lnTo>
                <a:lnTo>
                  <a:pt x="148597" y="2670"/>
                </a:lnTo>
                <a:lnTo>
                  <a:pt x="154310" y="1770"/>
                </a:lnTo>
                <a:lnTo>
                  <a:pt x="160023" y="1169"/>
                </a:lnTo>
                <a:lnTo>
                  <a:pt x="164785" y="769"/>
                </a:lnTo>
                <a:lnTo>
                  <a:pt x="168911" y="502"/>
                </a:lnTo>
                <a:lnTo>
                  <a:pt x="176037" y="206"/>
                </a:lnTo>
                <a:lnTo>
                  <a:pt x="185403" y="39"/>
                </a:lnTo>
                <a:lnTo>
                  <a:pt x="191304" y="0"/>
                </a:lnTo>
                <a:lnTo>
                  <a:pt x="194211" y="942"/>
                </a:lnTo>
                <a:lnTo>
                  <a:pt x="197102" y="2522"/>
                </a:lnTo>
                <a:lnTo>
                  <a:pt x="199981" y="4529"/>
                </a:lnTo>
                <a:lnTo>
                  <a:pt x="202854" y="5866"/>
                </a:lnTo>
                <a:lnTo>
                  <a:pt x="205721" y="6758"/>
                </a:lnTo>
                <a:lnTo>
                  <a:pt x="214313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11"/>
          <p:cNvSpPr/>
          <p:nvPr/>
        </p:nvSpPr>
        <p:spPr>
          <a:xfrm>
            <a:off x="5712142" y="2391730"/>
            <a:ext cx="193433" cy="282880"/>
          </a:xfrm>
          <a:custGeom>
            <a:avLst/>
            <a:gdLst/>
            <a:ahLst/>
            <a:cxnLst/>
            <a:rect l="0" t="0" r="0" b="0"/>
            <a:pathLst>
              <a:path w="193433" h="282880">
                <a:moveTo>
                  <a:pt x="8573" y="8570"/>
                </a:moveTo>
                <a:lnTo>
                  <a:pt x="15954" y="8570"/>
                </a:lnTo>
                <a:lnTo>
                  <a:pt x="21695" y="6030"/>
                </a:lnTo>
                <a:lnTo>
                  <a:pt x="25894" y="4019"/>
                </a:lnTo>
                <a:lnTo>
                  <a:pt x="29645" y="2678"/>
                </a:lnTo>
                <a:lnTo>
                  <a:pt x="33099" y="1784"/>
                </a:lnTo>
                <a:lnTo>
                  <a:pt x="36353" y="1189"/>
                </a:lnTo>
                <a:lnTo>
                  <a:pt x="40428" y="791"/>
                </a:lnTo>
                <a:lnTo>
                  <a:pt x="45049" y="527"/>
                </a:lnTo>
                <a:lnTo>
                  <a:pt x="55264" y="232"/>
                </a:lnTo>
                <a:lnTo>
                  <a:pt x="108920" y="1"/>
                </a:lnTo>
                <a:lnTo>
                  <a:pt x="112618" y="0"/>
                </a:lnTo>
                <a:lnTo>
                  <a:pt x="116989" y="951"/>
                </a:lnTo>
                <a:lnTo>
                  <a:pt x="121808" y="2538"/>
                </a:lnTo>
                <a:lnTo>
                  <a:pt x="126925" y="4549"/>
                </a:lnTo>
                <a:lnTo>
                  <a:pt x="131290" y="6842"/>
                </a:lnTo>
                <a:lnTo>
                  <a:pt x="135151" y="9323"/>
                </a:lnTo>
                <a:lnTo>
                  <a:pt x="138678" y="11929"/>
                </a:lnTo>
                <a:lnTo>
                  <a:pt x="141030" y="14619"/>
                </a:lnTo>
                <a:lnTo>
                  <a:pt x="142597" y="17365"/>
                </a:lnTo>
                <a:lnTo>
                  <a:pt x="144339" y="22956"/>
                </a:lnTo>
                <a:lnTo>
                  <a:pt x="145114" y="28616"/>
                </a:lnTo>
                <a:lnTo>
                  <a:pt x="145457" y="36847"/>
                </a:lnTo>
                <a:lnTo>
                  <a:pt x="145549" y="41708"/>
                </a:lnTo>
                <a:lnTo>
                  <a:pt x="144658" y="45902"/>
                </a:lnTo>
                <a:lnTo>
                  <a:pt x="141127" y="53102"/>
                </a:lnTo>
                <a:lnTo>
                  <a:pt x="137900" y="57308"/>
                </a:lnTo>
                <a:lnTo>
                  <a:pt x="133843" y="62017"/>
                </a:lnTo>
                <a:lnTo>
                  <a:pt x="129234" y="67061"/>
                </a:lnTo>
                <a:lnTo>
                  <a:pt x="119032" y="77746"/>
                </a:lnTo>
                <a:lnTo>
                  <a:pt x="87333" y="109808"/>
                </a:lnTo>
                <a:lnTo>
                  <a:pt x="82035" y="114162"/>
                </a:lnTo>
                <a:lnTo>
                  <a:pt x="76597" y="118017"/>
                </a:lnTo>
                <a:lnTo>
                  <a:pt x="71067" y="121540"/>
                </a:lnTo>
                <a:lnTo>
                  <a:pt x="65476" y="124840"/>
                </a:lnTo>
                <a:lnTo>
                  <a:pt x="59843" y="127994"/>
                </a:lnTo>
                <a:lnTo>
                  <a:pt x="54183" y="131048"/>
                </a:lnTo>
                <a:lnTo>
                  <a:pt x="49457" y="134037"/>
                </a:lnTo>
                <a:lnTo>
                  <a:pt x="45354" y="136982"/>
                </a:lnTo>
                <a:lnTo>
                  <a:pt x="41666" y="139898"/>
                </a:lnTo>
                <a:lnTo>
                  <a:pt x="38255" y="141842"/>
                </a:lnTo>
                <a:lnTo>
                  <a:pt x="35028" y="143138"/>
                </a:lnTo>
                <a:lnTo>
                  <a:pt x="31924" y="144002"/>
                </a:lnTo>
                <a:lnTo>
                  <a:pt x="25936" y="144962"/>
                </a:lnTo>
                <a:lnTo>
                  <a:pt x="17298" y="145716"/>
                </a:lnTo>
                <a:lnTo>
                  <a:pt x="21741" y="145726"/>
                </a:lnTo>
                <a:lnTo>
                  <a:pt x="24019" y="144774"/>
                </a:lnTo>
                <a:lnTo>
                  <a:pt x="29090" y="141177"/>
                </a:lnTo>
                <a:lnTo>
                  <a:pt x="31776" y="139837"/>
                </a:lnTo>
                <a:lnTo>
                  <a:pt x="37300" y="138348"/>
                </a:lnTo>
                <a:lnTo>
                  <a:pt x="41059" y="136999"/>
                </a:lnTo>
                <a:lnTo>
                  <a:pt x="45470" y="135146"/>
                </a:lnTo>
                <a:lnTo>
                  <a:pt x="50316" y="132959"/>
                </a:lnTo>
                <a:lnTo>
                  <a:pt x="55452" y="131501"/>
                </a:lnTo>
                <a:lnTo>
                  <a:pt x="60780" y="130529"/>
                </a:lnTo>
                <a:lnTo>
                  <a:pt x="66237" y="129881"/>
                </a:lnTo>
                <a:lnTo>
                  <a:pt x="71781" y="128496"/>
                </a:lnTo>
                <a:lnTo>
                  <a:pt x="77382" y="126621"/>
                </a:lnTo>
                <a:lnTo>
                  <a:pt x="83020" y="124418"/>
                </a:lnTo>
                <a:lnTo>
                  <a:pt x="88684" y="123902"/>
                </a:lnTo>
                <a:lnTo>
                  <a:pt x="94365" y="124510"/>
                </a:lnTo>
                <a:lnTo>
                  <a:pt x="100058" y="125868"/>
                </a:lnTo>
                <a:lnTo>
                  <a:pt x="105758" y="126774"/>
                </a:lnTo>
                <a:lnTo>
                  <a:pt x="111463" y="127378"/>
                </a:lnTo>
                <a:lnTo>
                  <a:pt x="117171" y="127780"/>
                </a:lnTo>
                <a:lnTo>
                  <a:pt x="122881" y="128048"/>
                </a:lnTo>
                <a:lnTo>
                  <a:pt x="134306" y="128346"/>
                </a:lnTo>
                <a:lnTo>
                  <a:pt x="140020" y="129378"/>
                </a:lnTo>
                <a:lnTo>
                  <a:pt x="145734" y="131019"/>
                </a:lnTo>
                <a:lnTo>
                  <a:pt x="151449" y="133065"/>
                </a:lnTo>
                <a:lnTo>
                  <a:pt x="156211" y="135382"/>
                </a:lnTo>
                <a:lnTo>
                  <a:pt x="160338" y="137878"/>
                </a:lnTo>
                <a:lnTo>
                  <a:pt x="164042" y="140495"/>
                </a:lnTo>
                <a:lnTo>
                  <a:pt x="167464" y="143192"/>
                </a:lnTo>
                <a:lnTo>
                  <a:pt x="170698" y="145943"/>
                </a:lnTo>
                <a:lnTo>
                  <a:pt x="173806" y="148729"/>
                </a:lnTo>
                <a:lnTo>
                  <a:pt x="179799" y="154365"/>
                </a:lnTo>
                <a:lnTo>
                  <a:pt x="182732" y="157202"/>
                </a:lnTo>
                <a:lnTo>
                  <a:pt x="184686" y="160045"/>
                </a:lnTo>
                <a:lnTo>
                  <a:pt x="186858" y="165745"/>
                </a:lnTo>
                <a:lnTo>
                  <a:pt x="188080" y="174308"/>
                </a:lnTo>
                <a:lnTo>
                  <a:pt x="190906" y="182561"/>
                </a:lnTo>
                <a:lnTo>
                  <a:pt x="192994" y="187429"/>
                </a:lnTo>
                <a:lnTo>
                  <a:pt x="193432" y="191627"/>
                </a:lnTo>
                <a:lnTo>
                  <a:pt x="192772" y="195378"/>
                </a:lnTo>
                <a:lnTo>
                  <a:pt x="189499" y="203038"/>
                </a:lnTo>
                <a:lnTo>
                  <a:pt x="184870" y="212792"/>
                </a:lnTo>
                <a:lnTo>
                  <a:pt x="179637" y="220938"/>
                </a:lnTo>
                <a:lnTo>
                  <a:pt x="174136" y="227733"/>
                </a:lnTo>
                <a:lnTo>
                  <a:pt x="168516" y="233928"/>
                </a:lnTo>
                <a:lnTo>
                  <a:pt x="164732" y="236914"/>
                </a:lnTo>
                <a:lnTo>
                  <a:pt x="160304" y="239857"/>
                </a:lnTo>
                <a:lnTo>
                  <a:pt x="155447" y="242771"/>
                </a:lnTo>
                <a:lnTo>
                  <a:pt x="151256" y="245666"/>
                </a:lnTo>
                <a:lnTo>
                  <a:pt x="147510" y="248549"/>
                </a:lnTo>
                <a:lnTo>
                  <a:pt x="144060" y="251423"/>
                </a:lnTo>
                <a:lnTo>
                  <a:pt x="139855" y="254292"/>
                </a:lnTo>
                <a:lnTo>
                  <a:pt x="135147" y="257157"/>
                </a:lnTo>
                <a:lnTo>
                  <a:pt x="130103" y="260020"/>
                </a:lnTo>
                <a:lnTo>
                  <a:pt x="119419" y="265740"/>
                </a:lnTo>
                <a:lnTo>
                  <a:pt x="113902" y="268599"/>
                </a:lnTo>
                <a:lnTo>
                  <a:pt x="109272" y="270505"/>
                </a:lnTo>
                <a:lnTo>
                  <a:pt x="105233" y="271776"/>
                </a:lnTo>
                <a:lnTo>
                  <a:pt x="101588" y="272623"/>
                </a:lnTo>
                <a:lnTo>
                  <a:pt x="97253" y="274140"/>
                </a:lnTo>
                <a:lnTo>
                  <a:pt x="92458" y="276104"/>
                </a:lnTo>
                <a:lnTo>
                  <a:pt x="87356" y="278366"/>
                </a:lnTo>
                <a:lnTo>
                  <a:pt x="82050" y="279874"/>
                </a:lnTo>
                <a:lnTo>
                  <a:pt x="76607" y="280879"/>
                </a:lnTo>
                <a:lnTo>
                  <a:pt x="71074" y="281549"/>
                </a:lnTo>
                <a:lnTo>
                  <a:pt x="66433" y="281996"/>
                </a:lnTo>
                <a:lnTo>
                  <a:pt x="62386" y="282294"/>
                </a:lnTo>
                <a:lnTo>
                  <a:pt x="58735" y="282493"/>
                </a:lnTo>
                <a:lnTo>
                  <a:pt x="49600" y="282713"/>
                </a:lnTo>
                <a:lnTo>
                  <a:pt x="23255" y="282879"/>
                </a:lnTo>
                <a:lnTo>
                  <a:pt x="20265" y="281930"/>
                </a:lnTo>
                <a:lnTo>
                  <a:pt x="14404" y="278336"/>
                </a:lnTo>
                <a:lnTo>
                  <a:pt x="10301" y="275508"/>
                </a:lnTo>
                <a:lnTo>
                  <a:pt x="6800" y="274846"/>
                </a:lnTo>
                <a:lnTo>
                  <a:pt x="4534" y="274670"/>
                </a:lnTo>
                <a:lnTo>
                  <a:pt x="3023" y="273600"/>
                </a:lnTo>
                <a:lnTo>
                  <a:pt x="2015" y="271934"/>
                </a:lnTo>
                <a:lnTo>
                  <a:pt x="0" y="2657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12"/>
          <p:cNvSpPr/>
          <p:nvPr/>
        </p:nvSpPr>
        <p:spPr>
          <a:xfrm>
            <a:off x="5952172" y="2486025"/>
            <a:ext cx="248604" cy="205352"/>
          </a:xfrm>
          <a:custGeom>
            <a:avLst/>
            <a:gdLst/>
            <a:ahLst/>
            <a:cxnLst/>
            <a:rect l="0" t="0" r="0" b="0"/>
            <a:pathLst>
              <a:path w="248604" h="205352">
                <a:moveTo>
                  <a:pt x="0" y="0"/>
                </a:moveTo>
                <a:lnTo>
                  <a:pt x="8219" y="0"/>
                </a:lnTo>
                <a:lnTo>
                  <a:pt x="13019" y="4551"/>
                </a:lnTo>
                <a:lnTo>
                  <a:pt x="15347" y="5891"/>
                </a:lnTo>
                <a:lnTo>
                  <a:pt x="20473" y="7380"/>
                </a:lnTo>
                <a:lnTo>
                  <a:pt x="25927" y="10583"/>
                </a:lnTo>
                <a:lnTo>
                  <a:pt x="31526" y="15181"/>
                </a:lnTo>
                <a:lnTo>
                  <a:pt x="37189" y="20399"/>
                </a:lnTo>
                <a:lnTo>
                  <a:pt x="45732" y="28692"/>
                </a:lnTo>
                <a:lnTo>
                  <a:pt x="127061" y="109915"/>
                </a:lnTo>
                <a:lnTo>
                  <a:pt x="132332" y="114235"/>
                </a:lnTo>
                <a:lnTo>
                  <a:pt x="137752" y="118066"/>
                </a:lnTo>
                <a:lnTo>
                  <a:pt x="143270" y="121573"/>
                </a:lnTo>
                <a:lnTo>
                  <a:pt x="147901" y="124864"/>
                </a:lnTo>
                <a:lnTo>
                  <a:pt x="155586" y="131060"/>
                </a:lnTo>
                <a:lnTo>
                  <a:pt x="159922" y="134045"/>
                </a:lnTo>
                <a:lnTo>
                  <a:pt x="164717" y="136988"/>
                </a:lnTo>
                <a:lnTo>
                  <a:pt x="169819" y="139903"/>
                </a:lnTo>
                <a:lnTo>
                  <a:pt x="180568" y="145681"/>
                </a:lnTo>
                <a:lnTo>
                  <a:pt x="186101" y="148556"/>
                </a:lnTo>
                <a:lnTo>
                  <a:pt x="190742" y="151424"/>
                </a:lnTo>
                <a:lnTo>
                  <a:pt x="198439" y="157152"/>
                </a:lnTo>
                <a:lnTo>
                  <a:pt x="200873" y="160965"/>
                </a:lnTo>
                <a:lnTo>
                  <a:pt x="202496" y="165413"/>
                </a:lnTo>
                <a:lnTo>
                  <a:pt x="203577" y="170282"/>
                </a:lnTo>
                <a:lnTo>
                  <a:pt x="205251" y="174481"/>
                </a:lnTo>
                <a:lnTo>
                  <a:pt x="207319" y="178233"/>
                </a:lnTo>
                <a:lnTo>
                  <a:pt x="209650" y="181687"/>
                </a:lnTo>
                <a:lnTo>
                  <a:pt x="212157" y="183990"/>
                </a:lnTo>
                <a:lnTo>
                  <a:pt x="214780" y="185525"/>
                </a:lnTo>
                <a:lnTo>
                  <a:pt x="217482" y="186548"/>
                </a:lnTo>
                <a:lnTo>
                  <a:pt x="223024" y="190225"/>
                </a:lnTo>
                <a:lnTo>
                  <a:pt x="225835" y="192539"/>
                </a:lnTo>
                <a:lnTo>
                  <a:pt x="228661" y="194082"/>
                </a:lnTo>
                <a:lnTo>
                  <a:pt x="234343" y="195796"/>
                </a:lnTo>
                <a:lnTo>
                  <a:pt x="236238" y="197205"/>
                </a:lnTo>
                <a:lnTo>
                  <a:pt x="237502" y="199098"/>
                </a:lnTo>
                <a:lnTo>
                  <a:pt x="239531" y="204428"/>
                </a:lnTo>
                <a:lnTo>
                  <a:pt x="240649" y="204865"/>
                </a:lnTo>
                <a:lnTo>
                  <a:pt x="244433" y="205351"/>
                </a:lnTo>
                <a:lnTo>
                  <a:pt x="245822" y="204528"/>
                </a:lnTo>
                <a:lnTo>
                  <a:pt x="246749" y="203027"/>
                </a:lnTo>
                <a:lnTo>
                  <a:pt x="248603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13"/>
          <p:cNvSpPr/>
          <p:nvPr/>
        </p:nvSpPr>
        <p:spPr>
          <a:xfrm>
            <a:off x="6037897" y="2486025"/>
            <a:ext cx="77154" cy="162878"/>
          </a:xfrm>
          <a:custGeom>
            <a:avLst/>
            <a:gdLst/>
            <a:ahLst/>
            <a:cxnLst/>
            <a:rect l="0" t="0" r="0" b="0"/>
            <a:pathLst>
              <a:path w="77154" h="162878">
                <a:moveTo>
                  <a:pt x="77153" y="0"/>
                </a:moveTo>
                <a:lnTo>
                  <a:pt x="77153" y="12770"/>
                </a:lnTo>
                <a:lnTo>
                  <a:pt x="76200" y="16133"/>
                </a:lnTo>
                <a:lnTo>
                  <a:pt x="74613" y="20280"/>
                </a:lnTo>
                <a:lnTo>
                  <a:pt x="72602" y="24950"/>
                </a:lnTo>
                <a:lnTo>
                  <a:pt x="70309" y="29016"/>
                </a:lnTo>
                <a:lnTo>
                  <a:pt x="67827" y="32679"/>
                </a:lnTo>
                <a:lnTo>
                  <a:pt x="65221" y="36073"/>
                </a:lnTo>
                <a:lnTo>
                  <a:pt x="62531" y="40241"/>
                </a:lnTo>
                <a:lnTo>
                  <a:pt x="59785" y="44925"/>
                </a:lnTo>
                <a:lnTo>
                  <a:pt x="57001" y="49952"/>
                </a:lnTo>
                <a:lnTo>
                  <a:pt x="51369" y="60618"/>
                </a:lnTo>
                <a:lnTo>
                  <a:pt x="39992" y="82988"/>
                </a:lnTo>
                <a:lnTo>
                  <a:pt x="37139" y="87710"/>
                </a:lnTo>
                <a:lnTo>
                  <a:pt x="34284" y="91811"/>
                </a:lnTo>
                <a:lnTo>
                  <a:pt x="31429" y="95497"/>
                </a:lnTo>
                <a:lnTo>
                  <a:pt x="28573" y="99859"/>
                </a:lnTo>
                <a:lnTo>
                  <a:pt x="25716" y="104673"/>
                </a:lnTo>
                <a:lnTo>
                  <a:pt x="22859" y="109787"/>
                </a:lnTo>
                <a:lnTo>
                  <a:pt x="20955" y="115101"/>
                </a:lnTo>
                <a:lnTo>
                  <a:pt x="19685" y="120549"/>
                </a:lnTo>
                <a:lnTo>
                  <a:pt x="18838" y="126086"/>
                </a:lnTo>
                <a:lnTo>
                  <a:pt x="17321" y="130730"/>
                </a:lnTo>
                <a:lnTo>
                  <a:pt x="15358" y="134778"/>
                </a:lnTo>
                <a:lnTo>
                  <a:pt x="13096" y="138429"/>
                </a:lnTo>
                <a:lnTo>
                  <a:pt x="10636" y="141816"/>
                </a:lnTo>
                <a:lnTo>
                  <a:pt x="8043" y="145027"/>
                </a:lnTo>
                <a:lnTo>
                  <a:pt x="1589" y="152472"/>
                </a:lnTo>
                <a:lnTo>
                  <a:pt x="1059" y="154035"/>
                </a:lnTo>
                <a:lnTo>
                  <a:pt x="471" y="158313"/>
                </a:lnTo>
                <a:lnTo>
                  <a:pt x="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14"/>
          <p:cNvSpPr/>
          <p:nvPr/>
        </p:nvSpPr>
        <p:spPr>
          <a:xfrm>
            <a:off x="6192202" y="2357440"/>
            <a:ext cx="248603" cy="137043"/>
          </a:xfrm>
          <a:custGeom>
            <a:avLst/>
            <a:gdLst/>
            <a:ahLst/>
            <a:cxnLst/>
            <a:rect l="0" t="0" r="0" b="0"/>
            <a:pathLst>
              <a:path w="248603" h="137043">
                <a:moveTo>
                  <a:pt x="0" y="25715"/>
                </a:moveTo>
                <a:lnTo>
                  <a:pt x="0" y="18334"/>
                </a:lnTo>
                <a:lnTo>
                  <a:pt x="953" y="17937"/>
                </a:lnTo>
                <a:lnTo>
                  <a:pt x="4551" y="17495"/>
                </a:lnTo>
                <a:lnTo>
                  <a:pt x="5892" y="16425"/>
                </a:lnTo>
                <a:lnTo>
                  <a:pt x="6785" y="14759"/>
                </a:lnTo>
                <a:lnTo>
                  <a:pt x="7381" y="12696"/>
                </a:lnTo>
                <a:lnTo>
                  <a:pt x="8731" y="11320"/>
                </a:lnTo>
                <a:lnTo>
                  <a:pt x="10583" y="10404"/>
                </a:lnTo>
                <a:lnTo>
                  <a:pt x="12770" y="9792"/>
                </a:lnTo>
                <a:lnTo>
                  <a:pt x="17741" y="6573"/>
                </a:lnTo>
                <a:lnTo>
                  <a:pt x="20400" y="4381"/>
                </a:lnTo>
                <a:lnTo>
                  <a:pt x="24077" y="2920"/>
                </a:lnTo>
                <a:lnTo>
                  <a:pt x="28434" y="1946"/>
                </a:lnTo>
                <a:lnTo>
                  <a:pt x="33243" y="1296"/>
                </a:lnTo>
                <a:lnTo>
                  <a:pt x="37403" y="863"/>
                </a:lnTo>
                <a:lnTo>
                  <a:pt x="44563" y="382"/>
                </a:lnTo>
                <a:lnTo>
                  <a:pt x="56001" y="168"/>
                </a:lnTo>
                <a:lnTo>
                  <a:pt x="109707" y="0"/>
                </a:lnTo>
                <a:lnTo>
                  <a:pt x="114096" y="951"/>
                </a:lnTo>
                <a:lnTo>
                  <a:pt x="124823" y="5889"/>
                </a:lnTo>
                <a:lnTo>
                  <a:pt x="131042" y="7378"/>
                </a:lnTo>
                <a:lnTo>
                  <a:pt x="133082" y="8728"/>
                </a:lnTo>
                <a:lnTo>
                  <a:pt x="134441" y="10580"/>
                </a:lnTo>
                <a:lnTo>
                  <a:pt x="135348" y="12767"/>
                </a:lnTo>
                <a:lnTo>
                  <a:pt x="135952" y="15178"/>
                </a:lnTo>
                <a:lnTo>
                  <a:pt x="136355" y="17738"/>
                </a:lnTo>
                <a:lnTo>
                  <a:pt x="136623" y="20397"/>
                </a:lnTo>
                <a:lnTo>
                  <a:pt x="135849" y="23122"/>
                </a:lnTo>
                <a:lnTo>
                  <a:pt x="134382" y="25891"/>
                </a:lnTo>
                <a:lnTo>
                  <a:pt x="132451" y="28690"/>
                </a:lnTo>
                <a:lnTo>
                  <a:pt x="131163" y="31508"/>
                </a:lnTo>
                <a:lnTo>
                  <a:pt x="130304" y="34339"/>
                </a:lnTo>
                <a:lnTo>
                  <a:pt x="129732" y="37179"/>
                </a:lnTo>
                <a:lnTo>
                  <a:pt x="128398" y="40025"/>
                </a:lnTo>
                <a:lnTo>
                  <a:pt x="126556" y="42875"/>
                </a:lnTo>
                <a:lnTo>
                  <a:pt x="124376" y="45727"/>
                </a:lnTo>
                <a:lnTo>
                  <a:pt x="121970" y="49534"/>
                </a:lnTo>
                <a:lnTo>
                  <a:pt x="119413" y="53977"/>
                </a:lnTo>
                <a:lnTo>
                  <a:pt x="116756" y="58844"/>
                </a:lnTo>
                <a:lnTo>
                  <a:pt x="113080" y="63041"/>
                </a:lnTo>
                <a:lnTo>
                  <a:pt x="108725" y="66791"/>
                </a:lnTo>
                <a:lnTo>
                  <a:pt x="103916" y="70244"/>
                </a:lnTo>
                <a:lnTo>
                  <a:pt x="99757" y="73498"/>
                </a:lnTo>
                <a:lnTo>
                  <a:pt x="96032" y="76620"/>
                </a:lnTo>
                <a:lnTo>
                  <a:pt x="92596" y="79655"/>
                </a:lnTo>
                <a:lnTo>
                  <a:pt x="86239" y="85565"/>
                </a:lnTo>
                <a:lnTo>
                  <a:pt x="83211" y="88475"/>
                </a:lnTo>
                <a:lnTo>
                  <a:pt x="81191" y="91367"/>
                </a:lnTo>
                <a:lnTo>
                  <a:pt x="79845" y="94248"/>
                </a:lnTo>
                <a:lnTo>
                  <a:pt x="78948" y="97121"/>
                </a:lnTo>
                <a:lnTo>
                  <a:pt x="77397" y="99989"/>
                </a:lnTo>
                <a:lnTo>
                  <a:pt x="75410" y="102853"/>
                </a:lnTo>
                <a:lnTo>
                  <a:pt x="73134" y="105716"/>
                </a:lnTo>
                <a:lnTo>
                  <a:pt x="70664" y="108576"/>
                </a:lnTo>
                <a:lnTo>
                  <a:pt x="68064" y="111436"/>
                </a:lnTo>
                <a:lnTo>
                  <a:pt x="61599" y="118318"/>
                </a:lnTo>
                <a:lnTo>
                  <a:pt x="61069" y="119835"/>
                </a:lnTo>
                <a:lnTo>
                  <a:pt x="60479" y="124061"/>
                </a:lnTo>
                <a:lnTo>
                  <a:pt x="60147" y="127244"/>
                </a:lnTo>
                <a:lnTo>
                  <a:pt x="60070" y="130529"/>
                </a:lnTo>
                <a:lnTo>
                  <a:pt x="60049" y="132738"/>
                </a:lnTo>
                <a:lnTo>
                  <a:pt x="60988" y="134211"/>
                </a:lnTo>
                <a:lnTo>
                  <a:pt x="62566" y="135193"/>
                </a:lnTo>
                <a:lnTo>
                  <a:pt x="66860" y="136284"/>
                </a:lnTo>
                <a:lnTo>
                  <a:pt x="71943" y="136769"/>
                </a:lnTo>
                <a:lnTo>
                  <a:pt x="75584" y="136899"/>
                </a:lnTo>
                <a:lnTo>
                  <a:pt x="84710" y="137042"/>
                </a:lnTo>
                <a:lnTo>
                  <a:pt x="88859" y="136128"/>
                </a:lnTo>
                <a:lnTo>
                  <a:pt x="96008" y="132572"/>
                </a:lnTo>
                <a:lnTo>
                  <a:pt x="101153" y="131243"/>
                </a:lnTo>
                <a:lnTo>
                  <a:pt x="107440" y="130357"/>
                </a:lnTo>
                <a:lnTo>
                  <a:pt x="114489" y="129766"/>
                </a:lnTo>
                <a:lnTo>
                  <a:pt x="121094" y="128420"/>
                </a:lnTo>
                <a:lnTo>
                  <a:pt x="127402" y="126570"/>
                </a:lnTo>
                <a:lnTo>
                  <a:pt x="133512" y="124384"/>
                </a:lnTo>
                <a:lnTo>
                  <a:pt x="139490" y="122926"/>
                </a:lnTo>
                <a:lnTo>
                  <a:pt x="145382" y="121955"/>
                </a:lnTo>
                <a:lnTo>
                  <a:pt x="151213" y="121307"/>
                </a:lnTo>
                <a:lnTo>
                  <a:pt x="157006" y="119923"/>
                </a:lnTo>
                <a:lnTo>
                  <a:pt x="162774" y="118048"/>
                </a:lnTo>
                <a:lnTo>
                  <a:pt x="168523" y="115845"/>
                </a:lnTo>
                <a:lnTo>
                  <a:pt x="174261" y="114377"/>
                </a:lnTo>
                <a:lnTo>
                  <a:pt x="179991" y="113397"/>
                </a:lnTo>
                <a:lnTo>
                  <a:pt x="185717" y="112745"/>
                </a:lnTo>
                <a:lnTo>
                  <a:pt x="191439" y="112310"/>
                </a:lnTo>
                <a:lnTo>
                  <a:pt x="197159" y="112020"/>
                </a:lnTo>
                <a:lnTo>
                  <a:pt x="211770" y="111612"/>
                </a:lnTo>
                <a:lnTo>
                  <a:pt x="234166" y="111450"/>
                </a:lnTo>
                <a:lnTo>
                  <a:pt x="242843" y="111442"/>
                </a:lnTo>
                <a:lnTo>
                  <a:pt x="244763" y="112394"/>
                </a:lnTo>
                <a:lnTo>
                  <a:pt x="246043" y="113981"/>
                </a:lnTo>
                <a:lnTo>
                  <a:pt x="248602" y="1200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15"/>
          <p:cNvSpPr/>
          <p:nvPr/>
        </p:nvSpPr>
        <p:spPr>
          <a:xfrm>
            <a:off x="6612255" y="2434589"/>
            <a:ext cx="68580" cy="231459"/>
          </a:xfrm>
          <a:custGeom>
            <a:avLst/>
            <a:gdLst/>
            <a:ahLst/>
            <a:cxnLst/>
            <a:rect l="0" t="0" r="0" b="0"/>
            <a:pathLst>
              <a:path w="68580" h="231459">
                <a:moveTo>
                  <a:pt x="8572" y="0"/>
                </a:moveTo>
                <a:lnTo>
                  <a:pt x="353" y="0"/>
                </a:lnTo>
                <a:lnTo>
                  <a:pt x="46" y="6786"/>
                </a:lnTo>
                <a:lnTo>
                  <a:pt x="2" y="13019"/>
                </a:lnTo>
                <a:lnTo>
                  <a:pt x="0" y="34359"/>
                </a:lnTo>
                <a:lnTo>
                  <a:pt x="952" y="38146"/>
                </a:lnTo>
                <a:lnTo>
                  <a:pt x="2540" y="41624"/>
                </a:lnTo>
                <a:lnTo>
                  <a:pt x="4551" y="44894"/>
                </a:lnTo>
                <a:lnTo>
                  <a:pt x="5891" y="48027"/>
                </a:lnTo>
                <a:lnTo>
                  <a:pt x="7381" y="54048"/>
                </a:lnTo>
                <a:lnTo>
                  <a:pt x="8730" y="56987"/>
                </a:lnTo>
                <a:lnTo>
                  <a:pt x="10583" y="59899"/>
                </a:lnTo>
                <a:lnTo>
                  <a:pt x="12770" y="62793"/>
                </a:lnTo>
                <a:lnTo>
                  <a:pt x="15181" y="66627"/>
                </a:lnTo>
                <a:lnTo>
                  <a:pt x="17741" y="71088"/>
                </a:lnTo>
                <a:lnTo>
                  <a:pt x="23125" y="81125"/>
                </a:lnTo>
                <a:lnTo>
                  <a:pt x="28693" y="91936"/>
                </a:lnTo>
                <a:lnTo>
                  <a:pt x="30558" y="98438"/>
                </a:lnTo>
                <a:lnTo>
                  <a:pt x="31802" y="105631"/>
                </a:lnTo>
                <a:lnTo>
                  <a:pt x="32631" y="113283"/>
                </a:lnTo>
                <a:lnTo>
                  <a:pt x="34136" y="120290"/>
                </a:lnTo>
                <a:lnTo>
                  <a:pt x="36092" y="126866"/>
                </a:lnTo>
                <a:lnTo>
                  <a:pt x="38349" y="133155"/>
                </a:lnTo>
                <a:lnTo>
                  <a:pt x="40806" y="139253"/>
                </a:lnTo>
                <a:lnTo>
                  <a:pt x="43396" y="145223"/>
                </a:lnTo>
                <a:lnTo>
                  <a:pt x="46075" y="151108"/>
                </a:lnTo>
                <a:lnTo>
                  <a:pt x="47862" y="156936"/>
                </a:lnTo>
                <a:lnTo>
                  <a:pt x="49053" y="162727"/>
                </a:lnTo>
                <a:lnTo>
                  <a:pt x="49846" y="168492"/>
                </a:lnTo>
                <a:lnTo>
                  <a:pt x="51328" y="173288"/>
                </a:lnTo>
                <a:lnTo>
                  <a:pt x="53269" y="177438"/>
                </a:lnTo>
                <a:lnTo>
                  <a:pt x="55515" y="181157"/>
                </a:lnTo>
                <a:lnTo>
                  <a:pt x="57012" y="185542"/>
                </a:lnTo>
                <a:lnTo>
                  <a:pt x="58010" y="190370"/>
                </a:lnTo>
                <a:lnTo>
                  <a:pt x="58676" y="195493"/>
                </a:lnTo>
                <a:lnTo>
                  <a:pt x="59119" y="199862"/>
                </a:lnTo>
                <a:lnTo>
                  <a:pt x="59416" y="203726"/>
                </a:lnTo>
                <a:lnTo>
                  <a:pt x="59744" y="210560"/>
                </a:lnTo>
                <a:lnTo>
                  <a:pt x="59972" y="221074"/>
                </a:lnTo>
                <a:lnTo>
                  <a:pt x="59997" y="226900"/>
                </a:lnTo>
                <a:lnTo>
                  <a:pt x="60953" y="228419"/>
                </a:lnTo>
                <a:lnTo>
                  <a:pt x="62543" y="229432"/>
                </a:lnTo>
                <a:lnTo>
                  <a:pt x="68579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16"/>
          <p:cNvSpPr/>
          <p:nvPr/>
        </p:nvSpPr>
        <p:spPr>
          <a:xfrm>
            <a:off x="6535207" y="2537460"/>
            <a:ext cx="214209" cy="42863"/>
          </a:xfrm>
          <a:custGeom>
            <a:avLst/>
            <a:gdLst/>
            <a:ahLst/>
            <a:cxnLst/>
            <a:rect l="0" t="0" r="0" b="0"/>
            <a:pathLst>
              <a:path w="214209" h="42863">
                <a:moveTo>
                  <a:pt x="8468" y="42862"/>
                </a:moveTo>
                <a:lnTo>
                  <a:pt x="3917" y="42862"/>
                </a:lnTo>
                <a:lnTo>
                  <a:pt x="2576" y="41910"/>
                </a:lnTo>
                <a:lnTo>
                  <a:pt x="1683" y="40322"/>
                </a:lnTo>
                <a:lnTo>
                  <a:pt x="0" y="34642"/>
                </a:lnTo>
                <a:lnTo>
                  <a:pt x="5807" y="34359"/>
                </a:lnTo>
                <a:lnTo>
                  <a:pt x="10482" y="34303"/>
                </a:lnTo>
                <a:lnTo>
                  <a:pt x="12669" y="34299"/>
                </a:lnTo>
                <a:lnTo>
                  <a:pt x="15078" y="33343"/>
                </a:lnTo>
                <a:lnTo>
                  <a:pt x="17637" y="31754"/>
                </a:lnTo>
                <a:lnTo>
                  <a:pt x="20295" y="29741"/>
                </a:lnTo>
                <a:lnTo>
                  <a:pt x="23020" y="28400"/>
                </a:lnTo>
                <a:lnTo>
                  <a:pt x="25790" y="27506"/>
                </a:lnTo>
                <a:lnTo>
                  <a:pt x="31406" y="26512"/>
                </a:lnTo>
                <a:lnTo>
                  <a:pt x="37077" y="26070"/>
                </a:lnTo>
                <a:lnTo>
                  <a:pt x="42773" y="25874"/>
                </a:lnTo>
                <a:lnTo>
                  <a:pt x="53875" y="25764"/>
                </a:lnTo>
                <a:lnTo>
                  <a:pt x="86933" y="25720"/>
                </a:lnTo>
                <a:lnTo>
                  <a:pt x="91258" y="24766"/>
                </a:lnTo>
                <a:lnTo>
                  <a:pt x="96047" y="23178"/>
                </a:lnTo>
                <a:lnTo>
                  <a:pt x="101143" y="21167"/>
                </a:lnTo>
                <a:lnTo>
                  <a:pt x="107399" y="19826"/>
                </a:lnTo>
                <a:lnTo>
                  <a:pt x="114427" y="18932"/>
                </a:lnTo>
                <a:lnTo>
                  <a:pt x="127950" y="17939"/>
                </a:lnTo>
                <a:lnTo>
                  <a:pt x="137136" y="17498"/>
                </a:lnTo>
                <a:lnTo>
                  <a:pt x="141871" y="16427"/>
                </a:lnTo>
                <a:lnTo>
                  <a:pt x="146933" y="14761"/>
                </a:lnTo>
                <a:lnTo>
                  <a:pt x="152213" y="12698"/>
                </a:lnTo>
                <a:lnTo>
                  <a:pt x="156686" y="11323"/>
                </a:lnTo>
                <a:lnTo>
                  <a:pt x="160619" y="10406"/>
                </a:lnTo>
                <a:lnTo>
                  <a:pt x="164194" y="9794"/>
                </a:lnTo>
                <a:lnTo>
                  <a:pt x="170707" y="9115"/>
                </a:lnTo>
                <a:lnTo>
                  <a:pt x="173778" y="8934"/>
                </a:lnTo>
                <a:lnTo>
                  <a:pt x="177729" y="7861"/>
                </a:lnTo>
                <a:lnTo>
                  <a:pt x="182269" y="6193"/>
                </a:lnTo>
                <a:lnTo>
                  <a:pt x="187200" y="4129"/>
                </a:lnTo>
                <a:lnTo>
                  <a:pt x="191440" y="2752"/>
                </a:lnTo>
                <a:lnTo>
                  <a:pt x="195219" y="1835"/>
                </a:lnTo>
                <a:lnTo>
                  <a:pt x="198692" y="1223"/>
                </a:lnTo>
                <a:lnTo>
                  <a:pt x="205089" y="543"/>
                </a:lnTo>
                <a:lnTo>
                  <a:pt x="2142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17"/>
          <p:cNvSpPr/>
          <p:nvPr/>
        </p:nvSpPr>
        <p:spPr>
          <a:xfrm>
            <a:off x="6835140" y="2426020"/>
            <a:ext cx="240030" cy="197058"/>
          </a:xfrm>
          <a:custGeom>
            <a:avLst/>
            <a:gdLst/>
            <a:ahLst/>
            <a:cxnLst/>
            <a:rect l="0" t="0" r="0" b="0"/>
            <a:pathLst>
              <a:path w="240030" h="197058">
                <a:moveTo>
                  <a:pt x="0" y="17142"/>
                </a:moveTo>
                <a:lnTo>
                  <a:pt x="4551" y="17142"/>
                </a:lnTo>
                <a:lnTo>
                  <a:pt x="6843" y="16190"/>
                </a:lnTo>
                <a:lnTo>
                  <a:pt x="13669" y="11250"/>
                </a:lnTo>
                <a:lnTo>
                  <a:pt x="15600" y="9761"/>
                </a:lnTo>
                <a:lnTo>
                  <a:pt x="18998" y="9099"/>
                </a:lnTo>
                <a:lnTo>
                  <a:pt x="21238" y="8923"/>
                </a:lnTo>
                <a:lnTo>
                  <a:pt x="24636" y="7852"/>
                </a:lnTo>
                <a:lnTo>
                  <a:pt x="28806" y="6186"/>
                </a:lnTo>
                <a:lnTo>
                  <a:pt x="33491" y="4123"/>
                </a:lnTo>
                <a:lnTo>
                  <a:pt x="37567" y="2748"/>
                </a:lnTo>
                <a:lnTo>
                  <a:pt x="44636" y="1220"/>
                </a:lnTo>
                <a:lnTo>
                  <a:pt x="48808" y="812"/>
                </a:lnTo>
                <a:lnTo>
                  <a:pt x="53493" y="540"/>
                </a:lnTo>
                <a:lnTo>
                  <a:pt x="63779" y="239"/>
                </a:lnTo>
                <a:lnTo>
                  <a:pt x="105593" y="3"/>
                </a:lnTo>
                <a:lnTo>
                  <a:pt x="112970" y="0"/>
                </a:lnTo>
                <a:lnTo>
                  <a:pt x="117223" y="951"/>
                </a:lnTo>
                <a:lnTo>
                  <a:pt x="121964" y="2538"/>
                </a:lnTo>
                <a:lnTo>
                  <a:pt x="127029" y="4549"/>
                </a:lnTo>
                <a:lnTo>
                  <a:pt x="131358" y="6842"/>
                </a:lnTo>
                <a:lnTo>
                  <a:pt x="138709" y="11929"/>
                </a:lnTo>
                <a:lnTo>
                  <a:pt x="141050" y="14619"/>
                </a:lnTo>
                <a:lnTo>
                  <a:pt x="142610" y="17365"/>
                </a:lnTo>
                <a:lnTo>
                  <a:pt x="143651" y="20148"/>
                </a:lnTo>
                <a:lnTo>
                  <a:pt x="147347" y="25781"/>
                </a:lnTo>
                <a:lnTo>
                  <a:pt x="152165" y="31459"/>
                </a:lnTo>
                <a:lnTo>
                  <a:pt x="157481" y="37158"/>
                </a:lnTo>
                <a:lnTo>
                  <a:pt x="158327" y="40011"/>
                </a:lnTo>
                <a:lnTo>
                  <a:pt x="157939" y="42865"/>
                </a:lnTo>
                <a:lnTo>
                  <a:pt x="156727" y="45721"/>
                </a:lnTo>
                <a:lnTo>
                  <a:pt x="155920" y="49530"/>
                </a:lnTo>
                <a:lnTo>
                  <a:pt x="155382" y="53974"/>
                </a:lnTo>
                <a:lnTo>
                  <a:pt x="155023" y="58841"/>
                </a:lnTo>
                <a:lnTo>
                  <a:pt x="153831" y="63039"/>
                </a:lnTo>
                <a:lnTo>
                  <a:pt x="152084" y="66790"/>
                </a:lnTo>
                <a:lnTo>
                  <a:pt x="149967" y="70243"/>
                </a:lnTo>
                <a:lnTo>
                  <a:pt x="147602" y="74451"/>
                </a:lnTo>
                <a:lnTo>
                  <a:pt x="142436" y="84205"/>
                </a:lnTo>
                <a:lnTo>
                  <a:pt x="139725" y="88521"/>
                </a:lnTo>
                <a:lnTo>
                  <a:pt x="136965" y="92350"/>
                </a:lnTo>
                <a:lnTo>
                  <a:pt x="134172" y="95856"/>
                </a:lnTo>
                <a:lnTo>
                  <a:pt x="131358" y="100098"/>
                </a:lnTo>
                <a:lnTo>
                  <a:pt x="128530" y="104831"/>
                </a:lnTo>
                <a:lnTo>
                  <a:pt x="125691" y="109891"/>
                </a:lnTo>
                <a:lnTo>
                  <a:pt x="122846" y="114217"/>
                </a:lnTo>
                <a:lnTo>
                  <a:pt x="119998" y="118054"/>
                </a:lnTo>
                <a:lnTo>
                  <a:pt x="117146" y="121564"/>
                </a:lnTo>
                <a:lnTo>
                  <a:pt x="114292" y="124857"/>
                </a:lnTo>
                <a:lnTo>
                  <a:pt x="111437" y="128005"/>
                </a:lnTo>
                <a:lnTo>
                  <a:pt x="108581" y="131055"/>
                </a:lnTo>
                <a:lnTo>
                  <a:pt x="106678" y="134042"/>
                </a:lnTo>
                <a:lnTo>
                  <a:pt x="104561" y="139900"/>
                </a:lnTo>
                <a:lnTo>
                  <a:pt x="101082" y="145679"/>
                </a:lnTo>
                <a:lnTo>
                  <a:pt x="98820" y="148553"/>
                </a:lnTo>
                <a:lnTo>
                  <a:pt x="96307" y="154287"/>
                </a:lnTo>
                <a:lnTo>
                  <a:pt x="95191" y="160010"/>
                </a:lnTo>
                <a:lnTo>
                  <a:pt x="94694" y="165729"/>
                </a:lnTo>
                <a:lnTo>
                  <a:pt x="94375" y="171270"/>
                </a:lnTo>
                <a:lnTo>
                  <a:pt x="94298" y="187283"/>
                </a:lnTo>
                <a:lnTo>
                  <a:pt x="95250" y="187719"/>
                </a:lnTo>
                <a:lnTo>
                  <a:pt x="98848" y="188204"/>
                </a:lnTo>
                <a:lnTo>
                  <a:pt x="101142" y="189286"/>
                </a:lnTo>
                <a:lnTo>
                  <a:pt x="106229" y="193028"/>
                </a:lnTo>
                <a:lnTo>
                  <a:pt x="108919" y="194407"/>
                </a:lnTo>
                <a:lnTo>
                  <a:pt x="114448" y="195939"/>
                </a:lnTo>
                <a:lnTo>
                  <a:pt x="120081" y="196620"/>
                </a:lnTo>
                <a:lnTo>
                  <a:pt x="125759" y="196922"/>
                </a:lnTo>
                <a:lnTo>
                  <a:pt x="131458" y="197057"/>
                </a:lnTo>
                <a:lnTo>
                  <a:pt x="134311" y="196140"/>
                </a:lnTo>
                <a:lnTo>
                  <a:pt x="140021" y="192582"/>
                </a:lnTo>
                <a:lnTo>
                  <a:pt x="145733" y="190365"/>
                </a:lnTo>
                <a:lnTo>
                  <a:pt x="152400" y="189380"/>
                </a:lnTo>
                <a:lnTo>
                  <a:pt x="156845" y="189118"/>
                </a:lnTo>
                <a:lnTo>
                  <a:pt x="165911" y="188826"/>
                </a:lnTo>
                <a:lnTo>
                  <a:pt x="177976" y="188623"/>
                </a:lnTo>
                <a:lnTo>
                  <a:pt x="240029" y="1885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18"/>
          <p:cNvSpPr/>
          <p:nvPr/>
        </p:nvSpPr>
        <p:spPr>
          <a:xfrm>
            <a:off x="7109853" y="2434621"/>
            <a:ext cx="204949" cy="222841"/>
          </a:xfrm>
          <a:custGeom>
            <a:avLst/>
            <a:gdLst/>
            <a:ahLst/>
            <a:cxnLst/>
            <a:rect l="0" t="0" r="0" b="0"/>
            <a:pathLst>
              <a:path w="204949" h="222841">
                <a:moveTo>
                  <a:pt x="76759" y="17114"/>
                </a:moveTo>
                <a:lnTo>
                  <a:pt x="76759" y="9733"/>
                </a:lnTo>
                <a:lnTo>
                  <a:pt x="75807" y="9336"/>
                </a:lnTo>
                <a:lnTo>
                  <a:pt x="72208" y="8894"/>
                </a:lnTo>
                <a:lnTo>
                  <a:pt x="70868" y="7824"/>
                </a:lnTo>
                <a:lnTo>
                  <a:pt x="69974" y="6158"/>
                </a:lnTo>
                <a:lnTo>
                  <a:pt x="68540" y="1191"/>
                </a:lnTo>
                <a:lnTo>
                  <a:pt x="67470" y="784"/>
                </a:lnTo>
                <a:lnTo>
                  <a:pt x="61448" y="130"/>
                </a:lnTo>
                <a:lnTo>
                  <a:pt x="55425" y="0"/>
                </a:lnTo>
                <a:lnTo>
                  <a:pt x="53964" y="942"/>
                </a:lnTo>
                <a:lnTo>
                  <a:pt x="52990" y="2523"/>
                </a:lnTo>
                <a:lnTo>
                  <a:pt x="52340" y="4529"/>
                </a:lnTo>
                <a:lnTo>
                  <a:pt x="50955" y="5866"/>
                </a:lnTo>
                <a:lnTo>
                  <a:pt x="49079" y="6758"/>
                </a:lnTo>
                <a:lnTo>
                  <a:pt x="46876" y="7352"/>
                </a:lnTo>
                <a:lnTo>
                  <a:pt x="44454" y="9654"/>
                </a:lnTo>
                <a:lnTo>
                  <a:pt x="41887" y="13093"/>
                </a:lnTo>
                <a:lnTo>
                  <a:pt x="39224" y="17290"/>
                </a:lnTo>
                <a:lnTo>
                  <a:pt x="36496" y="21041"/>
                </a:lnTo>
                <a:lnTo>
                  <a:pt x="30925" y="27749"/>
                </a:lnTo>
                <a:lnTo>
                  <a:pt x="29058" y="30872"/>
                </a:lnTo>
                <a:lnTo>
                  <a:pt x="26984" y="36881"/>
                </a:lnTo>
                <a:lnTo>
                  <a:pt x="26430" y="40769"/>
                </a:lnTo>
                <a:lnTo>
                  <a:pt x="26062" y="45266"/>
                </a:lnTo>
                <a:lnTo>
                  <a:pt x="25816" y="50170"/>
                </a:lnTo>
                <a:lnTo>
                  <a:pt x="24699" y="54391"/>
                </a:lnTo>
                <a:lnTo>
                  <a:pt x="23003" y="58158"/>
                </a:lnTo>
                <a:lnTo>
                  <a:pt x="20919" y="61621"/>
                </a:lnTo>
                <a:lnTo>
                  <a:pt x="18577" y="65835"/>
                </a:lnTo>
                <a:lnTo>
                  <a:pt x="13436" y="75598"/>
                </a:lnTo>
                <a:lnTo>
                  <a:pt x="11684" y="79916"/>
                </a:lnTo>
                <a:lnTo>
                  <a:pt x="10515" y="83747"/>
                </a:lnTo>
                <a:lnTo>
                  <a:pt x="9737" y="87253"/>
                </a:lnTo>
                <a:lnTo>
                  <a:pt x="8265" y="91496"/>
                </a:lnTo>
                <a:lnTo>
                  <a:pt x="6332" y="96229"/>
                </a:lnTo>
                <a:lnTo>
                  <a:pt x="4090" y="101290"/>
                </a:lnTo>
                <a:lnTo>
                  <a:pt x="2595" y="106569"/>
                </a:lnTo>
                <a:lnTo>
                  <a:pt x="1599" y="111993"/>
                </a:lnTo>
                <a:lnTo>
                  <a:pt x="935" y="117514"/>
                </a:lnTo>
                <a:lnTo>
                  <a:pt x="492" y="122147"/>
                </a:lnTo>
                <a:lnTo>
                  <a:pt x="197" y="126188"/>
                </a:lnTo>
                <a:lnTo>
                  <a:pt x="0" y="129835"/>
                </a:lnTo>
                <a:lnTo>
                  <a:pt x="822" y="134171"/>
                </a:lnTo>
                <a:lnTo>
                  <a:pt x="2322" y="138967"/>
                </a:lnTo>
                <a:lnTo>
                  <a:pt x="4274" y="144069"/>
                </a:lnTo>
                <a:lnTo>
                  <a:pt x="5576" y="149376"/>
                </a:lnTo>
                <a:lnTo>
                  <a:pt x="6443" y="154818"/>
                </a:lnTo>
                <a:lnTo>
                  <a:pt x="7022" y="160352"/>
                </a:lnTo>
                <a:lnTo>
                  <a:pt x="8360" y="164993"/>
                </a:lnTo>
                <a:lnTo>
                  <a:pt x="10205" y="169040"/>
                </a:lnTo>
                <a:lnTo>
                  <a:pt x="12387" y="172690"/>
                </a:lnTo>
                <a:lnTo>
                  <a:pt x="14795" y="177029"/>
                </a:lnTo>
                <a:lnTo>
                  <a:pt x="20009" y="186930"/>
                </a:lnTo>
                <a:lnTo>
                  <a:pt x="22733" y="191284"/>
                </a:lnTo>
                <a:lnTo>
                  <a:pt x="25502" y="195140"/>
                </a:lnTo>
                <a:lnTo>
                  <a:pt x="31118" y="201964"/>
                </a:lnTo>
                <a:lnTo>
                  <a:pt x="36789" y="208172"/>
                </a:lnTo>
                <a:lnTo>
                  <a:pt x="45338" y="217022"/>
                </a:lnTo>
                <a:lnTo>
                  <a:pt x="48191" y="218966"/>
                </a:lnTo>
                <a:lnTo>
                  <a:pt x="53902" y="221126"/>
                </a:lnTo>
                <a:lnTo>
                  <a:pt x="57711" y="221702"/>
                </a:lnTo>
                <a:lnTo>
                  <a:pt x="62155" y="222086"/>
                </a:lnTo>
                <a:lnTo>
                  <a:pt x="71221" y="222512"/>
                </a:lnTo>
                <a:lnTo>
                  <a:pt x="78426" y="222702"/>
                </a:lnTo>
                <a:lnTo>
                  <a:pt x="108589" y="222840"/>
                </a:lnTo>
                <a:lnTo>
                  <a:pt x="113219" y="221892"/>
                </a:lnTo>
                <a:lnTo>
                  <a:pt x="117258" y="220308"/>
                </a:lnTo>
                <a:lnTo>
                  <a:pt x="120904" y="218299"/>
                </a:lnTo>
                <a:lnTo>
                  <a:pt x="135135" y="210921"/>
                </a:lnTo>
                <a:lnTo>
                  <a:pt x="139489" y="208231"/>
                </a:lnTo>
                <a:lnTo>
                  <a:pt x="143345" y="205485"/>
                </a:lnTo>
                <a:lnTo>
                  <a:pt x="146866" y="202702"/>
                </a:lnTo>
                <a:lnTo>
                  <a:pt x="151120" y="198942"/>
                </a:lnTo>
                <a:lnTo>
                  <a:pt x="160926" y="189684"/>
                </a:lnTo>
                <a:lnTo>
                  <a:pt x="172606" y="178312"/>
                </a:lnTo>
                <a:lnTo>
                  <a:pt x="175899" y="174109"/>
                </a:lnTo>
                <a:lnTo>
                  <a:pt x="179048" y="169402"/>
                </a:lnTo>
                <a:lnTo>
                  <a:pt x="182099" y="164359"/>
                </a:lnTo>
                <a:lnTo>
                  <a:pt x="185086" y="160045"/>
                </a:lnTo>
                <a:lnTo>
                  <a:pt x="188030" y="156216"/>
                </a:lnTo>
                <a:lnTo>
                  <a:pt x="190944" y="152711"/>
                </a:lnTo>
                <a:lnTo>
                  <a:pt x="192888" y="148469"/>
                </a:lnTo>
                <a:lnTo>
                  <a:pt x="194183" y="143737"/>
                </a:lnTo>
                <a:lnTo>
                  <a:pt x="195047" y="138676"/>
                </a:lnTo>
                <a:lnTo>
                  <a:pt x="196575" y="134351"/>
                </a:lnTo>
                <a:lnTo>
                  <a:pt x="198547" y="130514"/>
                </a:lnTo>
                <a:lnTo>
                  <a:pt x="200813" y="127004"/>
                </a:lnTo>
                <a:lnTo>
                  <a:pt x="202324" y="122759"/>
                </a:lnTo>
                <a:lnTo>
                  <a:pt x="203332" y="118024"/>
                </a:lnTo>
                <a:lnTo>
                  <a:pt x="204003" y="112962"/>
                </a:lnTo>
                <a:lnTo>
                  <a:pt x="204451" y="108635"/>
                </a:lnTo>
                <a:lnTo>
                  <a:pt x="204750" y="104798"/>
                </a:lnTo>
                <a:lnTo>
                  <a:pt x="204948" y="101287"/>
                </a:lnTo>
                <a:lnTo>
                  <a:pt x="204129" y="97042"/>
                </a:lnTo>
                <a:lnTo>
                  <a:pt x="202630" y="92307"/>
                </a:lnTo>
                <a:lnTo>
                  <a:pt x="200678" y="87245"/>
                </a:lnTo>
                <a:lnTo>
                  <a:pt x="199376" y="82918"/>
                </a:lnTo>
                <a:lnTo>
                  <a:pt x="198509" y="79080"/>
                </a:lnTo>
                <a:lnTo>
                  <a:pt x="197931" y="75570"/>
                </a:lnTo>
                <a:lnTo>
                  <a:pt x="195640" y="72277"/>
                </a:lnTo>
                <a:lnTo>
                  <a:pt x="192209" y="69129"/>
                </a:lnTo>
                <a:lnTo>
                  <a:pt x="188015" y="66078"/>
                </a:lnTo>
                <a:lnTo>
                  <a:pt x="184267" y="62139"/>
                </a:lnTo>
                <a:lnTo>
                  <a:pt x="180816" y="57608"/>
                </a:lnTo>
                <a:lnTo>
                  <a:pt x="177563" y="52682"/>
                </a:lnTo>
                <a:lnTo>
                  <a:pt x="174441" y="48446"/>
                </a:lnTo>
                <a:lnTo>
                  <a:pt x="171408" y="44669"/>
                </a:lnTo>
                <a:lnTo>
                  <a:pt x="168433" y="41199"/>
                </a:lnTo>
                <a:lnTo>
                  <a:pt x="164546" y="37933"/>
                </a:lnTo>
                <a:lnTo>
                  <a:pt x="160048" y="34803"/>
                </a:lnTo>
                <a:lnTo>
                  <a:pt x="155145" y="31764"/>
                </a:lnTo>
                <a:lnTo>
                  <a:pt x="149971" y="29738"/>
                </a:lnTo>
                <a:lnTo>
                  <a:pt x="144618" y="28387"/>
                </a:lnTo>
                <a:lnTo>
                  <a:pt x="139143" y="27487"/>
                </a:lnTo>
                <a:lnTo>
                  <a:pt x="133588" y="25934"/>
                </a:lnTo>
                <a:lnTo>
                  <a:pt x="127980" y="23947"/>
                </a:lnTo>
                <a:lnTo>
                  <a:pt x="122337" y="21669"/>
                </a:lnTo>
                <a:lnTo>
                  <a:pt x="117621" y="20150"/>
                </a:lnTo>
                <a:lnTo>
                  <a:pt x="113526" y="19138"/>
                </a:lnTo>
                <a:lnTo>
                  <a:pt x="109843" y="18463"/>
                </a:lnTo>
                <a:lnTo>
                  <a:pt x="105482" y="18013"/>
                </a:lnTo>
                <a:lnTo>
                  <a:pt x="100671" y="17714"/>
                </a:lnTo>
                <a:lnTo>
                  <a:pt x="90243" y="17380"/>
                </a:lnTo>
                <a:lnTo>
                  <a:pt x="57638" y="17137"/>
                </a:lnTo>
                <a:lnTo>
                  <a:pt x="49846" y="17124"/>
                </a:lnTo>
                <a:lnTo>
                  <a:pt x="46434" y="18073"/>
                </a:lnTo>
                <a:lnTo>
                  <a:pt x="40104" y="21667"/>
                </a:lnTo>
                <a:lnTo>
                  <a:pt x="34115" y="23900"/>
                </a:lnTo>
                <a:lnTo>
                  <a:pt x="25324" y="256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19"/>
          <p:cNvSpPr/>
          <p:nvPr/>
        </p:nvSpPr>
        <p:spPr>
          <a:xfrm>
            <a:off x="7366634" y="2443162"/>
            <a:ext cx="197169" cy="188596"/>
          </a:xfrm>
          <a:custGeom>
            <a:avLst/>
            <a:gdLst/>
            <a:ahLst/>
            <a:cxnLst/>
            <a:rect l="0" t="0" r="0" b="0"/>
            <a:pathLst>
              <a:path w="197169" h="188596">
                <a:moveTo>
                  <a:pt x="0" y="0"/>
                </a:moveTo>
                <a:lnTo>
                  <a:pt x="0" y="8468"/>
                </a:lnTo>
                <a:lnTo>
                  <a:pt x="4551" y="13092"/>
                </a:lnTo>
                <a:lnTo>
                  <a:pt x="70247" y="78819"/>
                </a:lnTo>
                <a:lnTo>
                  <a:pt x="73501" y="83026"/>
                </a:lnTo>
                <a:lnTo>
                  <a:pt x="76624" y="87736"/>
                </a:lnTo>
                <a:lnTo>
                  <a:pt x="79657" y="92780"/>
                </a:lnTo>
                <a:lnTo>
                  <a:pt x="83585" y="97096"/>
                </a:lnTo>
                <a:lnTo>
                  <a:pt x="88109" y="100926"/>
                </a:lnTo>
                <a:lnTo>
                  <a:pt x="93030" y="104431"/>
                </a:lnTo>
                <a:lnTo>
                  <a:pt x="97262" y="108673"/>
                </a:lnTo>
                <a:lnTo>
                  <a:pt x="101037" y="113406"/>
                </a:lnTo>
                <a:lnTo>
                  <a:pt x="104506" y="118467"/>
                </a:lnTo>
                <a:lnTo>
                  <a:pt x="107771" y="122793"/>
                </a:lnTo>
                <a:lnTo>
                  <a:pt x="110900" y="126629"/>
                </a:lnTo>
                <a:lnTo>
                  <a:pt x="113938" y="130140"/>
                </a:lnTo>
                <a:lnTo>
                  <a:pt x="116916" y="133432"/>
                </a:lnTo>
                <a:lnTo>
                  <a:pt x="122766" y="139631"/>
                </a:lnTo>
                <a:lnTo>
                  <a:pt x="126612" y="142617"/>
                </a:lnTo>
                <a:lnTo>
                  <a:pt x="131081" y="145561"/>
                </a:lnTo>
                <a:lnTo>
                  <a:pt x="135964" y="148476"/>
                </a:lnTo>
                <a:lnTo>
                  <a:pt x="140173" y="151371"/>
                </a:lnTo>
                <a:lnTo>
                  <a:pt x="143932" y="154254"/>
                </a:lnTo>
                <a:lnTo>
                  <a:pt x="147390" y="157129"/>
                </a:lnTo>
                <a:lnTo>
                  <a:pt x="150647" y="159997"/>
                </a:lnTo>
                <a:lnTo>
                  <a:pt x="156807" y="165725"/>
                </a:lnTo>
                <a:lnTo>
                  <a:pt x="165631" y="174304"/>
                </a:lnTo>
                <a:lnTo>
                  <a:pt x="169475" y="176211"/>
                </a:lnTo>
                <a:lnTo>
                  <a:pt x="173944" y="177481"/>
                </a:lnTo>
                <a:lnTo>
                  <a:pt x="185701" y="179520"/>
                </a:lnTo>
                <a:lnTo>
                  <a:pt x="189849" y="182339"/>
                </a:lnTo>
                <a:lnTo>
                  <a:pt x="197168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20"/>
          <p:cNvSpPr/>
          <p:nvPr/>
        </p:nvSpPr>
        <p:spPr>
          <a:xfrm>
            <a:off x="7400925" y="2443171"/>
            <a:ext cx="111443" cy="197160"/>
          </a:xfrm>
          <a:custGeom>
            <a:avLst/>
            <a:gdLst/>
            <a:ahLst/>
            <a:cxnLst/>
            <a:rect l="0" t="0" r="0" b="0"/>
            <a:pathLst>
              <a:path w="111443" h="197160">
                <a:moveTo>
                  <a:pt x="111442" y="8564"/>
                </a:moveTo>
                <a:lnTo>
                  <a:pt x="111442" y="344"/>
                </a:lnTo>
                <a:lnTo>
                  <a:pt x="108902" y="148"/>
                </a:lnTo>
                <a:lnTo>
                  <a:pt x="103223" y="0"/>
                </a:lnTo>
                <a:lnTo>
                  <a:pt x="102974" y="4545"/>
                </a:lnTo>
                <a:lnTo>
                  <a:pt x="102879" y="20142"/>
                </a:lnTo>
                <a:lnTo>
                  <a:pt x="101924" y="22950"/>
                </a:lnTo>
                <a:lnTo>
                  <a:pt x="100334" y="25775"/>
                </a:lnTo>
                <a:lnTo>
                  <a:pt x="98321" y="28610"/>
                </a:lnTo>
                <a:lnTo>
                  <a:pt x="96980" y="32405"/>
                </a:lnTo>
                <a:lnTo>
                  <a:pt x="96086" y="36841"/>
                </a:lnTo>
                <a:lnTo>
                  <a:pt x="95490" y="41702"/>
                </a:lnTo>
                <a:lnTo>
                  <a:pt x="94139" y="46849"/>
                </a:lnTo>
                <a:lnTo>
                  <a:pt x="92288" y="52185"/>
                </a:lnTo>
                <a:lnTo>
                  <a:pt x="90099" y="57647"/>
                </a:lnTo>
                <a:lnTo>
                  <a:pt x="87689" y="63193"/>
                </a:lnTo>
                <a:lnTo>
                  <a:pt x="82470" y="74436"/>
                </a:lnTo>
                <a:lnTo>
                  <a:pt x="78792" y="79148"/>
                </a:lnTo>
                <a:lnTo>
                  <a:pt x="74436" y="83243"/>
                </a:lnTo>
                <a:lnTo>
                  <a:pt x="69626" y="86925"/>
                </a:lnTo>
                <a:lnTo>
                  <a:pt x="65468" y="91284"/>
                </a:lnTo>
                <a:lnTo>
                  <a:pt x="61742" y="96096"/>
                </a:lnTo>
                <a:lnTo>
                  <a:pt x="58307" y="101208"/>
                </a:lnTo>
                <a:lnTo>
                  <a:pt x="55064" y="106522"/>
                </a:lnTo>
                <a:lnTo>
                  <a:pt x="51949" y="111969"/>
                </a:lnTo>
                <a:lnTo>
                  <a:pt x="48920" y="117506"/>
                </a:lnTo>
                <a:lnTo>
                  <a:pt x="45948" y="122149"/>
                </a:lnTo>
                <a:lnTo>
                  <a:pt x="43015" y="126197"/>
                </a:lnTo>
                <a:lnTo>
                  <a:pt x="40106" y="129849"/>
                </a:lnTo>
                <a:lnTo>
                  <a:pt x="37215" y="134188"/>
                </a:lnTo>
                <a:lnTo>
                  <a:pt x="34335" y="138985"/>
                </a:lnTo>
                <a:lnTo>
                  <a:pt x="31463" y="144089"/>
                </a:lnTo>
                <a:lnTo>
                  <a:pt x="28595" y="148444"/>
                </a:lnTo>
                <a:lnTo>
                  <a:pt x="25730" y="152300"/>
                </a:lnTo>
                <a:lnTo>
                  <a:pt x="22869" y="155823"/>
                </a:lnTo>
                <a:lnTo>
                  <a:pt x="20008" y="159124"/>
                </a:lnTo>
                <a:lnTo>
                  <a:pt x="17149" y="162277"/>
                </a:lnTo>
                <a:lnTo>
                  <a:pt x="14290" y="165332"/>
                </a:lnTo>
                <a:lnTo>
                  <a:pt x="12384" y="168320"/>
                </a:lnTo>
                <a:lnTo>
                  <a:pt x="10266" y="174182"/>
                </a:lnTo>
                <a:lnTo>
                  <a:pt x="8749" y="176126"/>
                </a:lnTo>
                <a:lnTo>
                  <a:pt x="6785" y="177422"/>
                </a:lnTo>
                <a:lnTo>
                  <a:pt x="4523" y="178286"/>
                </a:lnTo>
                <a:lnTo>
                  <a:pt x="3016" y="179814"/>
                </a:lnTo>
                <a:lnTo>
                  <a:pt x="2010" y="181786"/>
                </a:lnTo>
                <a:lnTo>
                  <a:pt x="23" y="188507"/>
                </a:lnTo>
                <a:lnTo>
                  <a:pt x="10" y="188551"/>
                </a:lnTo>
                <a:lnTo>
                  <a:pt x="0" y="1971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21"/>
          <p:cNvSpPr/>
          <p:nvPr/>
        </p:nvSpPr>
        <p:spPr>
          <a:xfrm>
            <a:off x="7615237" y="253746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0" y="17498"/>
                </a:lnTo>
                <a:lnTo>
                  <a:pt x="4551" y="17249"/>
                </a:lnTo>
                <a:lnTo>
                  <a:pt x="5892" y="16262"/>
                </a:lnTo>
                <a:lnTo>
                  <a:pt x="6785" y="14651"/>
                </a:lnTo>
                <a:lnTo>
                  <a:pt x="7381" y="12625"/>
                </a:lnTo>
                <a:lnTo>
                  <a:pt x="9683" y="11274"/>
                </a:lnTo>
                <a:lnTo>
                  <a:pt x="13123" y="10373"/>
                </a:lnTo>
                <a:lnTo>
                  <a:pt x="17321" y="9773"/>
                </a:lnTo>
                <a:lnTo>
                  <a:pt x="21072" y="9373"/>
                </a:lnTo>
                <a:lnTo>
                  <a:pt x="27780" y="8928"/>
                </a:lnTo>
                <a:lnTo>
                  <a:pt x="36477" y="8730"/>
                </a:lnTo>
                <a:lnTo>
                  <a:pt x="41463" y="8677"/>
                </a:lnTo>
                <a:lnTo>
                  <a:pt x="47644" y="7690"/>
                </a:lnTo>
                <a:lnTo>
                  <a:pt x="54623" y="6079"/>
                </a:lnTo>
                <a:lnTo>
                  <a:pt x="62133" y="4052"/>
                </a:lnTo>
                <a:lnTo>
                  <a:pt x="68092" y="2702"/>
                </a:lnTo>
                <a:lnTo>
                  <a:pt x="73017" y="1801"/>
                </a:lnTo>
                <a:lnTo>
                  <a:pt x="77253" y="1200"/>
                </a:lnTo>
                <a:lnTo>
                  <a:pt x="82934" y="800"/>
                </a:lnTo>
                <a:lnTo>
                  <a:pt x="89580" y="533"/>
                </a:lnTo>
                <a:lnTo>
                  <a:pt x="110045" y="158"/>
                </a:lnTo>
                <a:lnTo>
                  <a:pt x="221542" y="0"/>
                </a:lnTo>
                <a:lnTo>
                  <a:pt x="215387" y="0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22"/>
          <p:cNvSpPr/>
          <p:nvPr/>
        </p:nvSpPr>
        <p:spPr>
          <a:xfrm>
            <a:off x="7898130" y="2383155"/>
            <a:ext cx="102871" cy="240018"/>
          </a:xfrm>
          <a:custGeom>
            <a:avLst/>
            <a:gdLst/>
            <a:ahLst/>
            <a:cxnLst/>
            <a:rect l="0" t="0" r="0" b="0"/>
            <a:pathLst>
              <a:path w="102871" h="240018">
                <a:moveTo>
                  <a:pt x="0" y="0"/>
                </a:moveTo>
                <a:lnTo>
                  <a:pt x="11931" y="0"/>
                </a:lnTo>
                <a:lnTo>
                  <a:pt x="13670" y="952"/>
                </a:lnTo>
                <a:lnTo>
                  <a:pt x="14828" y="2540"/>
                </a:lnTo>
                <a:lnTo>
                  <a:pt x="15600" y="4551"/>
                </a:lnTo>
                <a:lnTo>
                  <a:pt x="16458" y="11865"/>
                </a:lnTo>
                <a:lnTo>
                  <a:pt x="16687" y="16482"/>
                </a:lnTo>
                <a:lnTo>
                  <a:pt x="17793" y="20513"/>
                </a:lnTo>
                <a:lnTo>
                  <a:pt x="19482" y="24153"/>
                </a:lnTo>
                <a:lnTo>
                  <a:pt x="21560" y="27532"/>
                </a:lnTo>
                <a:lnTo>
                  <a:pt x="22946" y="31689"/>
                </a:lnTo>
                <a:lnTo>
                  <a:pt x="23869" y="36366"/>
                </a:lnTo>
                <a:lnTo>
                  <a:pt x="24485" y="41389"/>
                </a:lnTo>
                <a:lnTo>
                  <a:pt x="25849" y="45690"/>
                </a:lnTo>
                <a:lnTo>
                  <a:pt x="27710" y="49510"/>
                </a:lnTo>
                <a:lnTo>
                  <a:pt x="29903" y="53009"/>
                </a:lnTo>
                <a:lnTo>
                  <a:pt x="31365" y="57247"/>
                </a:lnTo>
                <a:lnTo>
                  <a:pt x="32340" y="61977"/>
                </a:lnTo>
                <a:lnTo>
                  <a:pt x="32990" y="67035"/>
                </a:lnTo>
                <a:lnTo>
                  <a:pt x="34375" y="72312"/>
                </a:lnTo>
                <a:lnTo>
                  <a:pt x="36252" y="77736"/>
                </a:lnTo>
                <a:lnTo>
                  <a:pt x="38456" y="83256"/>
                </a:lnTo>
                <a:lnTo>
                  <a:pt x="39925" y="88841"/>
                </a:lnTo>
                <a:lnTo>
                  <a:pt x="40904" y="94470"/>
                </a:lnTo>
                <a:lnTo>
                  <a:pt x="41557" y="100127"/>
                </a:lnTo>
                <a:lnTo>
                  <a:pt x="42944" y="106757"/>
                </a:lnTo>
                <a:lnTo>
                  <a:pt x="44822" y="114033"/>
                </a:lnTo>
                <a:lnTo>
                  <a:pt x="47026" y="121742"/>
                </a:lnTo>
                <a:lnTo>
                  <a:pt x="48496" y="128786"/>
                </a:lnTo>
                <a:lnTo>
                  <a:pt x="49476" y="135387"/>
                </a:lnTo>
                <a:lnTo>
                  <a:pt x="50129" y="141693"/>
                </a:lnTo>
                <a:lnTo>
                  <a:pt x="51516" y="146849"/>
                </a:lnTo>
                <a:lnTo>
                  <a:pt x="53394" y="151239"/>
                </a:lnTo>
                <a:lnTo>
                  <a:pt x="55598" y="155119"/>
                </a:lnTo>
                <a:lnTo>
                  <a:pt x="57068" y="159610"/>
                </a:lnTo>
                <a:lnTo>
                  <a:pt x="58048" y="164509"/>
                </a:lnTo>
                <a:lnTo>
                  <a:pt x="58701" y="169680"/>
                </a:lnTo>
                <a:lnTo>
                  <a:pt x="60088" y="174080"/>
                </a:lnTo>
                <a:lnTo>
                  <a:pt x="61967" y="177965"/>
                </a:lnTo>
                <a:lnTo>
                  <a:pt x="64171" y="181508"/>
                </a:lnTo>
                <a:lnTo>
                  <a:pt x="66593" y="185776"/>
                </a:lnTo>
                <a:lnTo>
                  <a:pt x="71825" y="195597"/>
                </a:lnTo>
                <a:lnTo>
                  <a:pt x="73601" y="199930"/>
                </a:lnTo>
                <a:lnTo>
                  <a:pt x="75573" y="207285"/>
                </a:lnTo>
                <a:lnTo>
                  <a:pt x="77052" y="210580"/>
                </a:lnTo>
                <a:lnTo>
                  <a:pt x="78990" y="213729"/>
                </a:lnTo>
                <a:lnTo>
                  <a:pt x="84395" y="221076"/>
                </a:lnTo>
                <a:lnTo>
                  <a:pt x="85791" y="222632"/>
                </a:lnTo>
                <a:lnTo>
                  <a:pt x="89881" y="226900"/>
                </a:lnTo>
                <a:lnTo>
                  <a:pt x="91353" y="229371"/>
                </a:lnTo>
                <a:lnTo>
                  <a:pt x="93424" y="236448"/>
                </a:lnTo>
                <a:lnTo>
                  <a:pt x="94262" y="239890"/>
                </a:lnTo>
                <a:lnTo>
                  <a:pt x="96822" y="239968"/>
                </a:lnTo>
                <a:lnTo>
                  <a:pt x="101676" y="240017"/>
                </a:lnTo>
                <a:lnTo>
                  <a:pt x="102073" y="239069"/>
                </a:lnTo>
                <a:lnTo>
                  <a:pt x="102339" y="237484"/>
                </a:lnTo>
                <a:lnTo>
                  <a:pt x="10287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23"/>
          <p:cNvSpPr/>
          <p:nvPr/>
        </p:nvSpPr>
        <p:spPr>
          <a:xfrm>
            <a:off x="5497829" y="1167092"/>
            <a:ext cx="951549" cy="513119"/>
          </a:xfrm>
          <a:custGeom>
            <a:avLst/>
            <a:gdLst/>
            <a:ahLst/>
            <a:cxnLst/>
            <a:rect l="0" t="0" r="0" b="0"/>
            <a:pathLst>
              <a:path w="951549" h="513119">
                <a:moveTo>
                  <a:pt x="0" y="513118"/>
                </a:moveTo>
                <a:lnTo>
                  <a:pt x="0" y="491879"/>
                </a:lnTo>
                <a:lnTo>
                  <a:pt x="953" y="489434"/>
                </a:lnTo>
                <a:lnTo>
                  <a:pt x="4551" y="484176"/>
                </a:lnTo>
                <a:lnTo>
                  <a:pt x="6786" y="476125"/>
                </a:lnTo>
                <a:lnTo>
                  <a:pt x="7382" y="471311"/>
                </a:lnTo>
                <a:lnTo>
                  <a:pt x="8731" y="467149"/>
                </a:lnTo>
                <a:lnTo>
                  <a:pt x="14229" y="455788"/>
                </a:lnTo>
                <a:lnTo>
                  <a:pt x="17234" y="440780"/>
                </a:lnTo>
                <a:lnTo>
                  <a:pt x="21312" y="429850"/>
                </a:lnTo>
                <a:lnTo>
                  <a:pt x="26300" y="418642"/>
                </a:lnTo>
                <a:lnTo>
                  <a:pt x="31692" y="408264"/>
                </a:lnTo>
                <a:lnTo>
                  <a:pt x="41035" y="396113"/>
                </a:lnTo>
                <a:lnTo>
                  <a:pt x="54492" y="380871"/>
                </a:lnTo>
                <a:lnTo>
                  <a:pt x="61684" y="369886"/>
                </a:lnTo>
                <a:lnTo>
                  <a:pt x="68055" y="358654"/>
                </a:lnTo>
                <a:lnTo>
                  <a:pt x="74062" y="347312"/>
                </a:lnTo>
                <a:lnTo>
                  <a:pt x="79907" y="335921"/>
                </a:lnTo>
                <a:lnTo>
                  <a:pt x="88220" y="324509"/>
                </a:lnTo>
                <a:lnTo>
                  <a:pt x="97311" y="313086"/>
                </a:lnTo>
                <a:lnTo>
                  <a:pt x="104527" y="301660"/>
                </a:lnTo>
                <a:lnTo>
                  <a:pt x="113450" y="290231"/>
                </a:lnTo>
                <a:lnTo>
                  <a:pt x="123765" y="278802"/>
                </a:lnTo>
                <a:lnTo>
                  <a:pt x="134699" y="267372"/>
                </a:lnTo>
                <a:lnTo>
                  <a:pt x="143369" y="255942"/>
                </a:lnTo>
                <a:lnTo>
                  <a:pt x="151350" y="244512"/>
                </a:lnTo>
                <a:lnTo>
                  <a:pt x="161246" y="233083"/>
                </a:lnTo>
                <a:lnTo>
                  <a:pt x="171996" y="221652"/>
                </a:lnTo>
                <a:lnTo>
                  <a:pt x="194418" y="198792"/>
                </a:lnTo>
                <a:lnTo>
                  <a:pt x="211488" y="186198"/>
                </a:lnTo>
                <a:lnTo>
                  <a:pt x="220360" y="177003"/>
                </a:lnTo>
                <a:lnTo>
                  <a:pt x="233249" y="161115"/>
                </a:lnTo>
                <a:lnTo>
                  <a:pt x="244637" y="149980"/>
                </a:lnTo>
                <a:lnTo>
                  <a:pt x="266160" y="133953"/>
                </a:lnTo>
                <a:lnTo>
                  <a:pt x="285026" y="121796"/>
                </a:lnTo>
                <a:lnTo>
                  <a:pt x="302681" y="107505"/>
                </a:lnTo>
                <a:lnTo>
                  <a:pt x="325713" y="93660"/>
                </a:lnTo>
                <a:lnTo>
                  <a:pt x="337167" y="86662"/>
                </a:lnTo>
                <a:lnTo>
                  <a:pt x="353372" y="72964"/>
                </a:lnTo>
                <a:lnTo>
                  <a:pt x="361207" y="65716"/>
                </a:lnTo>
                <a:lnTo>
                  <a:pt x="390537" y="50364"/>
                </a:lnTo>
                <a:lnTo>
                  <a:pt x="394661" y="47453"/>
                </a:lnTo>
                <a:lnTo>
                  <a:pt x="404323" y="44218"/>
                </a:lnTo>
                <a:lnTo>
                  <a:pt x="430599" y="37590"/>
                </a:lnTo>
                <a:lnTo>
                  <a:pt x="456462" y="28061"/>
                </a:lnTo>
                <a:lnTo>
                  <a:pt x="479915" y="22652"/>
                </a:lnTo>
                <a:lnTo>
                  <a:pt x="508617" y="10909"/>
                </a:lnTo>
                <a:lnTo>
                  <a:pt x="531492" y="8045"/>
                </a:lnTo>
                <a:lnTo>
                  <a:pt x="543877" y="6701"/>
                </a:lnTo>
                <a:lnTo>
                  <a:pt x="572570" y="617"/>
                </a:lnTo>
                <a:lnTo>
                  <a:pt x="578881" y="0"/>
                </a:lnTo>
                <a:lnTo>
                  <a:pt x="590974" y="1855"/>
                </a:lnTo>
                <a:lnTo>
                  <a:pt x="602697" y="4902"/>
                </a:lnTo>
                <a:lnTo>
                  <a:pt x="631477" y="7019"/>
                </a:lnTo>
                <a:lnTo>
                  <a:pt x="660254" y="13168"/>
                </a:lnTo>
                <a:lnTo>
                  <a:pt x="679290" y="16052"/>
                </a:lnTo>
                <a:lnTo>
                  <a:pt x="714306" y="29511"/>
                </a:lnTo>
                <a:lnTo>
                  <a:pt x="737222" y="34897"/>
                </a:lnTo>
                <a:lnTo>
                  <a:pt x="765809" y="47587"/>
                </a:lnTo>
                <a:lnTo>
                  <a:pt x="782955" y="56942"/>
                </a:lnTo>
                <a:lnTo>
                  <a:pt x="800100" y="70403"/>
                </a:lnTo>
                <a:lnTo>
                  <a:pt x="820421" y="83967"/>
                </a:lnTo>
                <a:lnTo>
                  <a:pt x="833320" y="95449"/>
                </a:lnTo>
                <a:lnTo>
                  <a:pt x="843757" y="104602"/>
                </a:lnTo>
                <a:lnTo>
                  <a:pt x="859391" y="116063"/>
                </a:lnTo>
                <a:lnTo>
                  <a:pt x="871431" y="130148"/>
                </a:lnTo>
                <a:lnTo>
                  <a:pt x="885688" y="141729"/>
                </a:lnTo>
                <a:lnTo>
                  <a:pt x="899522" y="159687"/>
                </a:lnTo>
                <a:lnTo>
                  <a:pt x="913370" y="175675"/>
                </a:lnTo>
                <a:lnTo>
                  <a:pt x="915530" y="181533"/>
                </a:lnTo>
                <a:lnTo>
                  <a:pt x="917059" y="183476"/>
                </a:lnTo>
                <a:lnTo>
                  <a:pt x="919030" y="184772"/>
                </a:lnTo>
                <a:lnTo>
                  <a:pt x="921297" y="185635"/>
                </a:lnTo>
                <a:lnTo>
                  <a:pt x="929038" y="191402"/>
                </a:lnTo>
                <a:lnTo>
                  <a:pt x="930826" y="193865"/>
                </a:lnTo>
                <a:lnTo>
                  <a:pt x="932814" y="199143"/>
                </a:lnTo>
                <a:lnTo>
                  <a:pt x="934296" y="200931"/>
                </a:lnTo>
                <a:lnTo>
                  <a:pt x="936236" y="202123"/>
                </a:lnTo>
                <a:lnTo>
                  <a:pt x="941644" y="204037"/>
                </a:lnTo>
                <a:lnTo>
                  <a:pt x="951548" y="2045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24"/>
          <p:cNvSpPr/>
          <p:nvPr/>
        </p:nvSpPr>
        <p:spPr>
          <a:xfrm>
            <a:off x="6449377" y="13716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25"/>
          <p:cNvSpPr/>
          <p:nvPr/>
        </p:nvSpPr>
        <p:spPr>
          <a:xfrm>
            <a:off x="6363652" y="1303031"/>
            <a:ext cx="111444" cy="137147"/>
          </a:xfrm>
          <a:custGeom>
            <a:avLst/>
            <a:gdLst/>
            <a:ahLst/>
            <a:cxnLst/>
            <a:rect l="0" t="0" r="0" b="0"/>
            <a:pathLst>
              <a:path w="111444" h="137147">
                <a:moveTo>
                  <a:pt x="0" y="94286"/>
                </a:moveTo>
                <a:lnTo>
                  <a:pt x="0" y="98837"/>
                </a:lnTo>
                <a:lnTo>
                  <a:pt x="953" y="100177"/>
                </a:lnTo>
                <a:lnTo>
                  <a:pt x="2540" y="101071"/>
                </a:lnTo>
                <a:lnTo>
                  <a:pt x="7381" y="102505"/>
                </a:lnTo>
                <a:lnTo>
                  <a:pt x="10583" y="105242"/>
                </a:lnTo>
                <a:lnTo>
                  <a:pt x="12770" y="107305"/>
                </a:lnTo>
                <a:lnTo>
                  <a:pt x="15181" y="108680"/>
                </a:lnTo>
                <a:lnTo>
                  <a:pt x="17741" y="109597"/>
                </a:lnTo>
                <a:lnTo>
                  <a:pt x="20400" y="110208"/>
                </a:lnTo>
                <a:lnTo>
                  <a:pt x="22172" y="111568"/>
                </a:lnTo>
                <a:lnTo>
                  <a:pt x="23354" y="113428"/>
                </a:lnTo>
                <a:lnTo>
                  <a:pt x="24142" y="115620"/>
                </a:lnTo>
                <a:lnTo>
                  <a:pt x="26572" y="117081"/>
                </a:lnTo>
                <a:lnTo>
                  <a:pt x="30098" y="118055"/>
                </a:lnTo>
                <a:lnTo>
                  <a:pt x="34352" y="118705"/>
                </a:lnTo>
                <a:lnTo>
                  <a:pt x="37189" y="120090"/>
                </a:lnTo>
                <a:lnTo>
                  <a:pt x="39080" y="121966"/>
                </a:lnTo>
                <a:lnTo>
                  <a:pt x="40341" y="124169"/>
                </a:lnTo>
                <a:lnTo>
                  <a:pt x="42134" y="125638"/>
                </a:lnTo>
                <a:lnTo>
                  <a:pt x="44282" y="126618"/>
                </a:lnTo>
                <a:lnTo>
                  <a:pt x="46666" y="127270"/>
                </a:lnTo>
                <a:lnTo>
                  <a:pt x="49208" y="128658"/>
                </a:lnTo>
                <a:lnTo>
                  <a:pt x="51856" y="130536"/>
                </a:lnTo>
                <a:lnTo>
                  <a:pt x="58397" y="135842"/>
                </a:lnTo>
                <a:lnTo>
                  <a:pt x="61832" y="136568"/>
                </a:lnTo>
                <a:lnTo>
                  <a:pt x="67247" y="137034"/>
                </a:lnTo>
                <a:lnTo>
                  <a:pt x="70528" y="137098"/>
                </a:lnTo>
                <a:lnTo>
                  <a:pt x="76765" y="137146"/>
                </a:lnTo>
                <a:lnTo>
                  <a:pt x="76980" y="134607"/>
                </a:lnTo>
                <a:lnTo>
                  <a:pt x="77076" y="130304"/>
                </a:lnTo>
                <a:lnTo>
                  <a:pt x="77118" y="125216"/>
                </a:lnTo>
                <a:lnTo>
                  <a:pt x="78082" y="121574"/>
                </a:lnTo>
                <a:lnTo>
                  <a:pt x="79677" y="117240"/>
                </a:lnTo>
                <a:lnTo>
                  <a:pt x="81694" y="112446"/>
                </a:lnTo>
                <a:lnTo>
                  <a:pt x="83037" y="108298"/>
                </a:lnTo>
                <a:lnTo>
                  <a:pt x="83933" y="104580"/>
                </a:lnTo>
                <a:lnTo>
                  <a:pt x="84531" y="101148"/>
                </a:lnTo>
                <a:lnTo>
                  <a:pt x="85881" y="96956"/>
                </a:lnTo>
                <a:lnTo>
                  <a:pt x="87734" y="92256"/>
                </a:lnTo>
                <a:lnTo>
                  <a:pt x="89922" y="87218"/>
                </a:lnTo>
                <a:lnTo>
                  <a:pt x="91381" y="81001"/>
                </a:lnTo>
                <a:lnTo>
                  <a:pt x="92353" y="74000"/>
                </a:lnTo>
                <a:lnTo>
                  <a:pt x="93433" y="60505"/>
                </a:lnTo>
                <a:lnTo>
                  <a:pt x="93913" y="51332"/>
                </a:lnTo>
                <a:lnTo>
                  <a:pt x="94994" y="46600"/>
                </a:lnTo>
                <a:lnTo>
                  <a:pt x="96667" y="41540"/>
                </a:lnTo>
                <a:lnTo>
                  <a:pt x="98734" y="36262"/>
                </a:lnTo>
                <a:lnTo>
                  <a:pt x="100113" y="30839"/>
                </a:lnTo>
                <a:lnTo>
                  <a:pt x="101032" y="25318"/>
                </a:lnTo>
                <a:lnTo>
                  <a:pt x="102507" y="11871"/>
                </a:lnTo>
                <a:lnTo>
                  <a:pt x="102628" y="9815"/>
                </a:lnTo>
                <a:lnTo>
                  <a:pt x="102868" y="75"/>
                </a:lnTo>
                <a:lnTo>
                  <a:pt x="102870" y="0"/>
                </a:lnTo>
                <a:lnTo>
                  <a:pt x="111443" y="85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26"/>
          <p:cNvSpPr/>
          <p:nvPr/>
        </p:nvSpPr>
        <p:spPr>
          <a:xfrm>
            <a:off x="6355081" y="1577340"/>
            <a:ext cx="162877" cy="8573"/>
          </a:xfrm>
          <a:custGeom>
            <a:avLst/>
            <a:gdLst/>
            <a:ahLst/>
            <a:cxnLst/>
            <a:rect l="0" t="0" r="0" b="0"/>
            <a:pathLst>
              <a:path w="162877" h="8573">
                <a:moveTo>
                  <a:pt x="8571" y="8572"/>
                </a:moveTo>
                <a:lnTo>
                  <a:pt x="8" y="8572"/>
                </a:lnTo>
                <a:lnTo>
                  <a:pt x="0" y="1191"/>
                </a:lnTo>
                <a:lnTo>
                  <a:pt x="952" y="794"/>
                </a:lnTo>
                <a:lnTo>
                  <a:pt x="2539" y="529"/>
                </a:lnTo>
                <a:lnTo>
                  <a:pt x="4550" y="353"/>
                </a:lnTo>
                <a:lnTo>
                  <a:pt x="9324" y="157"/>
                </a:lnTo>
                <a:lnTo>
                  <a:pt x="17066" y="20"/>
                </a:lnTo>
                <a:lnTo>
                  <a:pt x="84456" y="0"/>
                </a:lnTo>
                <a:lnTo>
                  <a:pt x="88688" y="952"/>
                </a:lnTo>
                <a:lnTo>
                  <a:pt x="92463" y="2540"/>
                </a:lnTo>
                <a:lnTo>
                  <a:pt x="95931" y="4550"/>
                </a:lnTo>
                <a:lnTo>
                  <a:pt x="99196" y="5891"/>
                </a:lnTo>
                <a:lnTo>
                  <a:pt x="102326" y="6785"/>
                </a:lnTo>
                <a:lnTo>
                  <a:pt x="105364" y="7380"/>
                </a:lnTo>
                <a:lnTo>
                  <a:pt x="109295" y="7778"/>
                </a:lnTo>
                <a:lnTo>
                  <a:pt x="113820" y="8042"/>
                </a:lnTo>
                <a:lnTo>
                  <a:pt x="122976" y="8337"/>
                </a:lnTo>
                <a:lnTo>
                  <a:pt x="130220" y="8467"/>
                </a:lnTo>
                <a:lnTo>
                  <a:pt x="133486" y="7550"/>
                </a:lnTo>
                <a:lnTo>
                  <a:pt x="136615" y="5986"/>
                </a:lnTo>
                <a:lnTo>
                  <a:pt x="143930" y="1182"/>
                </a:lnTo>
                <a:lnTo>
                  <a:pt x="145483" y="788"/>
                </a:lnTo>
                <a:lnTo>
                  <a:pt x="147470" y="525"/>
                </a:lnTo>
                <a:lnTo>
                  <a:pt x="152954" y="103"/>
                </a:lnTo>
                <a:lnTo>
                  <a:pt x="156244" y="46"/>
                </a:lnTo>
                <a:lnTo>
                  <a:pt x="16287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27"/>
          <p:cNvSpPr/>
          <p:nvPr/>
        </p:nvSpPr>
        <p:spPr>
          <a:xfrm>
            <a:off x="7203757" y="1217294"/>
            <a:ext cx="68581" cy="154307"/>
          </a:xfrm>
          <a:custGeom>
            <a:avLst/>
            <a:gdLst/>
            <a:ahLst/>
            <a:cxnLst/>
            <a:rect l="0" t="0" r="0" b="0"/>
            <a:pathLst>
              <a:path w="68581" h="154307">
                <a:moveTo>
                  <a:pt x="0" y="0"/>
                </a:moveTo>
                <a:lnTo>
                  <a:pt x="12771" y="12771"/>
                </a:lnTo>
                <a:lnTo>
                  <a:pt x="14229" y="15181"/>
                </a:lnTo>
                <a:lnTo>
                  <a:pt x="15201" y="17741"/>
                </a:lnTo>
                <a:lnTo>
                  <a:pt x="15849" y="20400"/>
                </a:lnTo>
                <a:lnTo>
                  <a:pt x="16281" y="23125"/>
                </a:lnTo>
                <a:lnTo>
                  <a:pt x="16569" y="25894"/>
                </a:lnTo>
                <a:lnTo>
                  <a:pt x="16761" y="28693"/>
                </a:lnTo>
                <a:lnTo>
                  <a:pt x="17841" y="31511"/>
                </a:lnTo>
                <a:lnTo>
                  <a:pt x="19515" y="34343"/>
                </a:lnTo>
                <a:lnTo>
                  <a:pt x="21582" y="37183"/>
                </a:lnTo>
                <a:lnTo>
                  <a:pt x="22960" y="40029"/>
                </a:lnTo>
                <a:lnTo>
                  <a:pt x="23880" y="42879"/>
                </a:lnTo>
                <a:lnTo>
                  <a:pt x="24492" y="45731"/>
                </a:lnTo>
                <a:lnTo>
                  <a:pt x="24900" y="48585"/>
                </a:lnTo>
                <a:lnTo>
                  <a:pt x="25173" y="51440"/>
                </a:lnTo>
                <a:lnTo>
                  <a:pt x="25355" y="54296"/>
                </a:lnTo>
                <a:lnTo>
                  <a:pt x="26428" y="57153"/>
                </a:lnTo>
                <a:lnTo>
                  <a:pt x="28096" y="60009"/>
                </a:lnTo>
                <a:lnTo>
                  <a:pt x="30161" y="62867"/>
                </a:lnTo>
                <a:lnTo>
                  <a:pt x="31537" y="65724"/>
                </a:lnTo>
                <a:lnTo>
                  <a:pt x="32455" y="68581"/>
                </a:lnTo>
                <a:lnTo>
                  <a:pt x="33067" y="71438"/>
                </a:lnTo>
                <a:lnTo>
                  <a:pt x="33474" y="75248"/>
                </a:lnTo>
                <a:lnTo>
                  <a:pt x="33746" y="79693"/>
                </a:lnTo>
                <a:lnTo>
                  <a:pt x="33927" y="84562"/>
                </a:lnTo>
                <a:lnTo>
                  <a:pt x="35001" y="88760"/>
                </a:lnTo>
                <a:lnTo>
                  <a:pt x="36669" y="92511"/>
                </a:lnTo>
                <a:lnTo>
                  <a:pt x="38733" y="95964"/>
                </a:lnTo>
                <a:lnTo>
                  <a:pt x="40110" y="99219"/>
                </a:lnTo>
                <a:lnTo>
                  <a:pt x="41027" y="102341"/>
                </a:lnTo>
                <a:lnTo>
                  <a:pt x="41639" y="105375"/>
                </a:lnTo>
                <a:lnTo>
                  <a:pt x="42047" y="109303"/>
                </a:lnTo>
                <a:lnTo>
                  <a:pt x="42319" y="113826"/>
                </a:lnTo>
                <a:lnTo>
                  <a:pt x="42500" y="118747"/>
                </a:lnTo>
                <a:lnTo>
                  <a:pt x="43573" y="122027"/>
                </a:lnTo>
                <a:lnTo>
                  <a:pt x="45242" y="124214"/>
                </a:lnTo>
                <a:lnTo>
                  <a:pt x="47306" y="125672"/>
                </a:lnTo>
                <a:lnTo>
                  <a:pt x="49635" y="127596"/>
                </a:lnTo>
                <a:lnTo>
                  <a:pt x="52140" y="129832"/>
                </a:lnTo>
                <a:lnTo>
                  <a:pt x="54763" y="132275"/>
                </a:lnTo>
                <a:lnTo>
                  <a:pt x="56511" y="134856"/>
                </a:lnTo>
                <a:lnTo>
                  <a:pt x="57677" y="137529"/>
                </a:lnTo>
                <a:lnTo>
                  <a:pt x="58453" y="140264"/>
                </a:lnTo>
                <a:lnTo>
                  <a:pt x="59924" y="142087"/>
                </a:lnTo>
                <a:lnTo>
                  <a:pt x="61857" y="143302"/>
                </a:lnTo>
                <a:lnTo>
                  <a:pt x="64098" y="144112"/>
                </a:lnTo>
                <a:lnTo>
                  <a:pt x="65592" y="145605"/>
                </a:lnTo>
                <a:lnTo>
                  <a:pt x="66588" y="147553"/>
                </a:lnTo>
                <a:lnTo>
                  <a:pt x="68564" y="154253"/>
                </a:lnTo>
                <a:lnTo>
                  <a:pt x="68580" y="15430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28"/>
          <p:cNvSpPr/>
          <p:nvPr/>
        </p:nvSpPr>
        <p:spPr>
          <a:xfrm>
            <a:off x="7143750" y="1260544"/>
            <a:ext cx="240031" cy="50696"/>
          </a:xfrm>
          <a:custGeom>
            <a:avLst/>
            <a:gdLst/>
            <a:ahLst/>
            <a:cxnLst/>
            <a:rect l="0" t="0" r="0" b="0"/>
            <a:pathLst>
              <a:path w="240031" h="50696">
                <a:moveTo>
                  <a:pt x="0" y="42475"/>
                </a:moveTo>
                <a:lnTo>
                  <a:pt x="0" y="47026"/>
                </a:lnTo>
                <a:lnTo>
                  <a:pt x="952" y="48367"/>
                </a:lnTo>
                <a:lnTo>
                  <a:pt x="2540" y="49261"/>
                </a:lnTo>
                <a:lnTo>
                  <a:pt x="6844" y="50254"/>
                </a:lnTo>
                <a:lnTo>
                  <a:pt x="11931" y="50695"/>
                </a:lnTo>
                <a:lnTo>
                  <a:pt x="15574" y="49860"/>
                </a:lnTo>
                <a:lnTo>
                  <a:pt x="19908" y="48351"/>
                </a:lnTo>
                <a:lnTo>
                  <a:pt x="24701" y="46393"/>
                </a:lnTo>
                <a:lnTo>
                  <a:pt x="28850" y="45087"/>
                </a:lnTo>
                <a:lnTo>
                  <a:pt x="36000" y="43636"/>
                </a:lnTo>
                <a:lnTo>
                  <a:pt x="40192" y="43249"/>
                </a:lnTo>
                <a:lnTo>
                  <a:pt x="44892" y="42991"/>
                </a:lnTo>
                <a:lnTo>
                  <a:pt x="49931" y="42819"/>
                </a:lnTo>
                <a:lnTo>
                  <a:pt x="56146" y="41752"/>
                </a:lnTo>
                <a:lnTo>
                  <a:pt x="63148" y="40088"/>
                </a:lnTo>
                <a:lnTo>
                  <a:pt x="70673" y="38027"/>
                </a:lnTo>
                <a:lnTo>
                  <a:pt x="76643" y="36652"/>
                </a:lnTo>
                <a:lnTo>
                  <a:pt x="81575" y="35736"/>
                </a:lnTo>
                <a:lnTo>
                  <a:pt x="85815" y="35125"/>
                </a:lnTo>
                <a:lnTo>
                  <a:pt x="90547" y="33765"/>
                </a:lnTo>
                <a:lnTo>
                  <a:pt x="95608" y="31906"/>
                </a:lnTo>
                <a:lnTo>
                  <a:pt x="100886" y="29714"/>
                </a:lnTo>
                <a:lnTo>
                  <a:pt x="106310" y="28253"/>
                </a:lnTo>
                <a:lnTo>
                  <a:pt x="111830" y="27279"/>
                </a:lnTo>
                <a:lnTo>
                  <a:pt x="117416" y="26629"/>
                </a:lnTo>
                <a:lnTo>
                  <a:pt x="123997" y="25244"/>
                </a:lnTo>
                <a:lnTo>
                  <a:pt x="131243" y="23368"/>
                </a:lnTo>
                <a:lnTo>
                  <a:pt x="138930" y="21165"/>
                </a:lnTo>
                <a:lnTo>
                  <a:pt x="145960" y="19696"/>
                </a:lnTo>
                <a:lnTo>
                  <a:pt x="152551" y="18716"/>
                </a:lnTo>
                <a:lnTo>
                  <a:pt x="158851" y="18064"/>
                </a:lnTo>
                <a:lnTo>
                  <a:pt x="164955" y="16676"/>
                </a:lnTo>
                <a:lnTo>
                  <a:pt x="170930" y="14798"/>
                </a:lnTo>
                <a:lnTo>
                  <a:pt x="176818" y="12594"/>
                </a:lnTo>
                <a:lnTo>
                  <a:pt x="181696" y="11125"/>
                </a:lnTo>
                <a:lnTo>
                  <a:pt x="185901" y="10145"/>
                </a:lnTo>
                <a:lnTo>
                  <a:pt x="189656" y="9492"/>
                </a:lnTo>
                <a:lnTo>
                  <a:pt x="194065" y="8104"/>
                </a:lnTo>
                <a:lnTo>
                  <a:pt x="198909" y="6226"/>
                </a:lnTo>
                <a:lnTo>
                  <a:pt x="204044" y="4022"/>
                </a:lnTo>
                <a:lnTo>
                  <a:pt x="208419" y="2552"/>
                </a:lnTo>
                <a:lnTo>
                  <a:pt x="212288" y="1572"/>
                </a:lnTo>
                <a:lnTo>
                  <a:pt x="219127" y="484"/>
                </a:lnTo>
                <a:lnTo>
                  <a:pt x="225342" y="0"/>
                </a:lnTo>
                <a:lnTo>
                  <a:pt x="228333" y="823"/>
                </a:lnTo>
                <a:lnTo>
                  <a:pt x="231279" y="2325"/>
                </a:lnTo>
                <a:lnTo>
                  <a:pt x="240030" y="81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29"/>
          <p:cNvSpPr/>
          <p:nvPr/>
        </p:nvSpPr>
        <p:spPr>
          <a:xfrm>
            <a:off x="8456534" y="1423045"/>
            <a:ext cx="195976" cy="17136"/>
          </a:xfrm>
          <a:custGeom>
            <a:avLst/>
            <a:gdLst/>
            <a:ahLst/>
            <a:cxnLst/>
            <a:rect l="0" t="0" r="0" b="0"/>
            <a:pathLst>
              <a:path w="195976" h="17136">
                <a:moveTo>
                  <a:pt x="7381" y="17135"/>
                </a:moveTo>
                <a:lnTo>
                  <a:pt x="0" y="17135"/>
                </a:lnTo>
                <a:lnTo>
                  <a:pt x="81723" y="17135"/>
                </a:lnTo>
                <a:lnTo>
                  <a:pt x="87422" y="16182"/>
                </a:lnTo>
                <a:lnTo>
                  <a:pt x="93127" y="14595"/>
                </a:lnTo>
                <a:lnTo>
                  <a:pt x="98835" y="12584"/>
                </a:lnTo>
                <a:lnTo>
                  <a:pt x="104545" y="11243"/>
                </a:lnTo>
                <a:lnTo>
                  <a:pt x="110257" y="10349"/>
                </a:lnTo>
                <a:lnTo>
                  <a:pt x="115970" y="9754"/>
                </a:lnTo>
                <a:lnTo>
                  <a:pt x="121683" y="8404"/>
                </a:lnTo>
                <a:lnTo>
                  <a:pt x="127397" y="6552"/>
                </a:lnTo>
                <a:lnTo>
                  <a:pt x="133113" y="4364"/>
                </a:lnTo>
                <a:lnTo>
                  <a:pt x="138827" y="2906"/>
                </a:lnTo>
                <a:lnTo>
                  <a:pt x="144541" y="1934"/>
                </a:lnTo>
                <a:lnTo>
                  <a:pt x="150256" y="1286"/>
                </a:lnTo>
                <a:lnTo>
                  <a:pt x="155971" y="854"/>
                </a:lnTo>
                <a:lnTo>
                  <a:pt x="161685" y="566"/>
                </a:lnTo>
                <a:lnTo>
                  <a:pt x="176291" y="160"/>
                </a:lnTo>
                <a:lnTo>
                  <a:pt x="191304" y="0"/>
                </a:lnTo>
                <a:lnTo>
                  <a:pt x="191908" y="949"/>
                </a:lnTo>
                <a:lnTo>
                  <a:pt x="191359" y="2534"/>
                </a:lnTo>
                <a:lnTo>
                  <a:pt x="190040" y="4543"/>
                </a:lnTo>
                <a:lnTo>
                  <a:pt x="190114" y="5883"/>
                </a:lnTo>
                <a:lnTo>
                  <a:pt x="191116" y="6776"/>
                </a:lnTo>
                <a:lnTo>
                  <a:pt x="195975" y="85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30"/>
          <p:cNvSpPr/>
          <p:nvPr/>
        </p:nvSpPr>
        <p:spPr>
          <a:xfrm>
            <a:off x="791632" y="2760347"/>
            <a:ext cx="565681" cy="17113"/>
          </a:xfrm>
          <a:custGeom>
            <a:avLst/>
            <a:gdLst/>
            <a:ahLst/>
            <a:cxnLst/>
            <a:rect l="0" t="0" r="0" b="0"/>
            <a:pathLst>
              <a:path w="565681" h="17113">
                <a:moveTo>
                  <a:pt x="8467" y="8570"/>
                </a:moveTo>
                <a:lnTo>
                  <a:pt x="8467" y="1189"/>
                </a:lnTo>
                <a:lnTo>
                  <a:pt x="7515" y="792"/>
                </a:lnTo>
                <a:lnTo>
                  <a:pt x="3917" y="350"/>
                </a:lnTo>
                <a:lnTo>
                  <a:pt x="0" y="7"/>
                </a:lnTo>
                <a:lnTo>
                  <a:pt x="4477" y="0"/>
                </a:lnTo>
                <a:lnTo>
                  <a:pt x="5807" y="952"/>
                </a:lnTo>
                <a:lnTo>
                  <a:pt x="6694" y="2539"/>
                </a:lnTo>
                <a:lnTo>
                  <a:pt x="7285" y="4549"/>
                </a:lnTo>
                <a:lnTo>
                  <a:pt x="8632" y="5890"/>
                </a:lnTo>
                <a:lnTo>
                  <a:pt x="10482" y="6783"/>
                </a:lnTo>
                <a:lnTo>
                  <a:pt x="12668" y="7379"/>
                </a:lnTo>
                <a:lnTo>
                  <a:pt x="15078" y="7776"/>
                </a:lnTo>
                <a:lnTo>
                  <a:pt x="20295" y="8217"/>
                </a:lnTo>
                <a:lnTo>
                  <a:pt x="36777" y="8523"/>
                </a:lnTo>
                <a:lnTo>
                  <a:pt x="53006" y="8561"/>
                </a:lnTo>
                <a:lnTo>
                  <a:pt x="56257" y="9517"/>
                </a:lnTo>
                <a:lnTo>
                  <a:pt x="59377" y="11106"/>
                </a:lnTo>
                <a:lnTo>
                  <a:pt x="62410" y="13118"/>
                </a:lnTo>
                <a:lnTo>
                  <a:pt x="66337" y="14460"/>
                </a:lnTo>
                <a:lnTo>
                  <a:pt x="70859" y="15354"/>
                </a:lnTo>
                <a:lnTo>
                  <a:pt x="75780" y="15950"/>
                </a:lnTo>
                <a:lnTo>
                  <a:pt x="81917" y="16348"/>
                </a:lnTo>
                <a:lnTo>
                  <a:pt x="96357" y="16789"/>
                </a:lnTo>
                <a:lnTo>
                  <a:pt x="128015" y="17096"/>
                </a:lnTo>
                <a:lnTo>
                  <a:pt x="133886" y="17112"/>
                </a:lnTo>
                <a:lnTo>
                  <a:pt x="140657" y="16169"/>
                </a:lnTo>
                <a:lnTo>
                  <a:pt x="148029" y="14589"/>
                </a:lnTo>
                <a:lnTo>
                  <a:pt x="155801" y="12583"/>
                </a:lnTo>
                <a:lnTo>
                  <a:pt x="162887" y="11245"/>
                </a:lnTo>
                <a:lnTo>
                  <a:pt x="169516" y="10354"/>
                </a:lnTo>
                <a:lnTo>
                  <a:pt x="175841" y="9759"/>
                </a:lnTo>
                <a:lnTo>
                  <a:pt x="182915" y="9363"/>
                </a:lnTo>
                <a:lnTo>
                  <a:pt x="198395" y="8922"/>
                </a:lnTo>
                <a:lnTo>
                  <a:pt x="277872" y="8576"/>
                </a:lnTo>
                <a:lnTo>
                  <a:pt x="565680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31"/>
          <p:cNvSpPr/>
          <p:nvPr/>
        </p:nvSpPr>
        <p:spPr>
          <a:xfrm>
            <a:off x="4726304" y="2751772"/>
            <a:ext cx="454344" cy="25611"/>
          </a:xfrm>
          <a:custGeom>
            <a:avLst/>
            <a:gdLst/>
            <a:ahLst/>
            <a:cxnLst/>
            <a:rect l="0" t="0" r="0" b="0"/>
            <a:pathLst>
              <a:path w="454344" h="25611">
                <a:moveTo>
                  <a:pt x="0" y="0"/>
                </a:moveTo>
                <a:lnTo>
                  <a:pt x="0" y="8220"/>
                </a:lnTo>
                <a:lnTo>
                  <a:pt x="953" y="9290"/>
                </a:lnTo>
                <a:lnTo>
                  <a:pt x="7382" y="15923"/>
                </a:lnTo>
                <a:lnTo>
                  <a:pt x="8731" y="16330"/>
                </a:lnTo>
                <a:lnTo>
                  <a:pt x="12771" y="16783"/>
                </a:lnTo>
                <a:lnTo>
                  <a:pt x="17086" y="17856"/>
                </a:lnTo>
                <a:lnTo>
                  <a:pt x="22822" y="19524"/>
                </a:lnTo>
                <a:lnTo>
                  <a:pt x="29502" y="21588"/>
                </a:lnTo>
                <a:lnTo>
                  <a:pt x="35861" y="22965"/>
                </a:lnTo>
                <a:lnTo>
                  <a:pt x="42005" y="23882"/>
                </a:lnTo>
                <a:lnTo>
                  <a:pt x="48006" y="24494"/>
                </a:lnTo>
                <a:lnTo>
                  <a:pt x="54864" y="24902"/>
                </a:lnTo>
                <a:lnTo>
                  <a:pt x="70105" y="25355"/>
                </a:lnTo>
                <a:lnTo>
                  <a:pt x="94750" y="25610"/>
                </a:lnTo>
                <a:lnTo>
                  <a:pt x="104124" y="24693"/>
                </a:lnTo>
                <a:lnTo>
                  <a:pt x="114184" y="23130"/>
                </a:lnTo>
                <a:lnTo>
                  <a:pt x="124701" y="21135"/>
                </a:lnTo>
                <a:lnTo>
                  <a:pt x="134569" y="19805"/>
                </a:lnTo>
                <a:lnTo>
                  <a:pt x="144005" y="18918"/>
                </a:lnTo>
                <a:lnTo>
                  <a:pt x="153154" y="18327"/>
                </a:lnTo>
                <a:lnTo>
                  <a:pt x="163063" y="17933"/>
                </a:lnTo>
                <a:lnTo>
                  <a:pt x="184233" y="17495"/>
                </a:lnTo>
                <a:lnTo>
                  <a:pt x="454343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32"/>
          <p:cNvSpPr/>
          <p:nvPr/>
        </p:nvSpPr>
        <p:spPr>
          <a:xfrm>
            <a:off x="1374457" y="3197542"/>
            <a:ext cx="308461" cy="300038"/>
          </a:xfrm>
          <a:custGeom>
            <a:avLst/>
            <a:gdLst/>
            <a:ahLst/>
            <a:cxnLst/>
            <a:rect l="0" t="0" r="0" b="0"/>
            <a:pathLst>
              <a:path w="308461" h="300038">
                <a:moveTo>
                  <a:pt x="0" y="0"/>
                </a:moveTo>
                <a:lnTo>
                  <a:pt x="8220" y="0"/>
                </a:lnTo>
                <a:lnTo>
                  <a:pt x="8468" y="4551"/>
                </a:lnTo>
                <a:lnTo>
                  <a:pt x="9455" y="5892"/>
                </a:lnTo>
                <a:lnTo>
                  <a:pt x="11066" y="6785"/>
                </a:lnTo>
                <a:lnTo>
                  <a:pt x="13092" y="7381"/>
                </a:lnTo>
                <a:lnTo>
                  <a:pt x="14443" y="8731"/>
                </a:lnTo>
                <a:lnTo>
                  <a:pt x="15344" y="10583"/>
                </a:lnTo>
                <a:lnTo>
                  <a:pt x="15944" y="12770"/>
                </a:lnTo>
                <a:lnTo>
                  <a:pt x="17297" y="14229"/>
                </a:lnTo>
                <a:lnTo>
                  <a:pt x="19151" y="15201"/>
                </a:lnTo>
                <a:lnTo>
                  <a:pt x="21340" y="15849"/>
                </a:lnTo>
                <a:lnTo>
                  <a:pt x="22799" y="17234"/>
                </a:lnTo>
                <a:lnTo>
                  <a:pt x="23772" y="19109"/>
                </a:lnTo>
                <a:lnTo>
                  <a:pt x="24420" y="21312"/>
                </a:lnTo>
                <a:lnTo>
                  <a:pt x="27681" y="26299"/>
                </a:lnTo>
                <a:lnTo>
                  <a:pt x="34872" y="34463"/>
                </a:lnTo>
                <a:lnTo>
                  <a:pt x="43035" y="42914"/>
                </a:lnTo>
                <a:lnTo>
                  <a:pt x="48654" y="49553"/>
                </a:lnTo>
                <a:lnTo>
                  <a:pt x="54327" y="58854"/>
                </a:lnTo>
                <a:lnTo>
                  <a:pt x="60023" y="66797"/>
                </a:lnTo>
                <a:lnTo>
                  <a:pt x="62875" y="70249"/>
                </a:lnTo>
                <a:lnTo>
                  <a:pt x="71124" y="76624"/>
                </a:lnTo>
                <a:lnTo>
                  <a:pt x="75991" y="79658"/>
                </a:lnTo>
                <a:lnTo>
                  <a:pt x="83939" y="88108"/>
                </a:lnTo>
                <a:lnTo>
                  <a:pt x="87392" y="93029"/>
                </a:lnTo>
                <a:lnTo>
                  <a:pt x="91599" y="98214"/>
                </a:lnTo>
                <a:lnTo>
                  <a:pt x="96308" y="103577"/>
                </a:lnTo>
                <a:lnTo>
                  <a:pt x="101353" y="109056"/>
                </a:lnTo>
                <a:lnTo>
                  <a:pt x="105669" y="114614"/>
                </a:lnTo>
                <a:lnTo>
                  <a:pt x="109498" y="120224"/>
                </a:lnTo>
                <a:lnTo>
                  <a:pt x="113004" y="125870"/>
                </a:lnTo>
                <a:lnTo>
                  <a:pt x="119439" y="134682"/>
                </a:lnTo>
                <a:lnTo>
                  <a:pt x="126426" y="142726"/>
                </a:lnTo>
                <a:lnTo>
                  <a:pt x="135882" y="152651"/>
                </a:lnTo>
                <a:lnTo>
                  <a:pt x="140118" y="157965"/>
                </a:lnTo>
                <a:lnTo>
                  <a:pt x="143895" y="163412"/>
                </a:lnTo>
                <a:lnTo>
                  <a:pt x="147365" y="168949"/>
                </a:lnTo>
                <a:lnTo>
                  <a:pt x="151583" y="174545"/>
                </a:lnTo>
                <a:lnTo>
                  <a:pt x="156300" y="180181"/>
                </a:lnTo>
                <a:lnTo>
                  <a:pt x="161350" y="185844"/>
                </a:lnTo>
                <a:lnTo>
                  <a:pt x="172041" y="197215"/>
                </a:lnTo>
                <a:lnTo>
                  <a:pt x="189876" y="215486"/>
                </a:lnTo>
                <a:lnTo>
                  <a:pt x="197069" y="219857"/>
                </a:lnTo>
                <a:lnTo>
                  <a:pt x="206627" y="224677"/>
                </a:lnTo>
                <a:lnTo>
                  <a:pt x="217761" y="229794"/>
                </a:lnTo>
                <a:lnTo>
                  <a:pt x="226137" y="234159"/>
                </a:lnTo>
                <a:lnTo>
                  <a:pt x="232673" y="238021"/>
                </a:lnTo>
                <a:lnTo>
                  <a:pt x="237983" y="241548"/>
                </a:lnTo>
                <a:lnTo>
                  <a:pt x="246423" y="250547"/>
                </a:lnTo>
                <a:lnTo>
                  <a:pt x="250007" y="255614"/>
                </a:lnTo>
                <a:lnTo>
                  <a:pt x="259069" y="263784"/>
                </a:lnTo>
                <a:lnTo>
                  <a:pt x="268494" y="270590"/>
                </a:lnTo>
                <a:lnTo>
                  <a:pt x="275858" y="276790"/>
                </a:lnTo>
                <a:lnTo>
                  <a:pt x="285359" y="285635"/>
                </a:lnTo>
                <a:lnTo>
                  <a:pt x="288347" y="287578"/>
                </a:lnTo>
                <a:lnTo>
                  <a:pt x="297103" y="291266"/>
                </a:lnTo>
                <a:lnTo>
                  <a:pt x="306055" y="298023"/>
                </a:lnTo>
                <a:lnTo>
                  <a:pt x="308460" y="299920"/>
                </a:lnTo>
                <a:lnTo>
                  <a:pt x="300037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33"/>
          <p:cNvSpPr/>
          <p:nvPr/>
        </p:nvSpPr>
        <p:spPr>
          <a:xfrm>
            <a:off x="1460182" y="3223260"/>
            <a:ext cx="128588" cy="325756"/>
          </a:xfrm>
          <a:custGeom>
            <a:avLst/>
            <a:gdLst/>
            <a:ahLst/>
            <a:cxnLst/>
            <a:rect l="0" t="0" r="0" b="0"/>
            <a:pathLst>
              <a:path w="128588" h="325756">
                <a:moveTo>
                  <a:pt x="128587" y="0"/>
                </a:moveTo>
                <a:lnTo>
                  <a:pt x="128587" y="4551"/>
                </a:lnTo>
                <a:lnTo>
                  <a:pt x="127635" y="6844"/>
                </a:lnTo>
                <a:lnTo>
                  <a:pt x="124037" y="11931"/>
                </a:lnTo>
                <a:lnTo>
                  <a:pt x="122696" y="14622"/>
                </a:lnTo>
                <a:lnTo>
                  <a:pt x="119857" y="23911"/>
                </a:lnTo>
                <a:lnTo>
                  <a:pt x="118004" y="28323"/>
                </a:lnTo>
                <a:lnTo>
                  <a:pt x="115817" y="33169"/>
                </a:lnTo>
                <a:lnTo>
                  <a:pt x="112454" y="38305"/>
                </a:lnTo>
                <a:lnTo>
                  <a:pt x="108307" y="43634"/>
                </a:lnTo>
                <a:lnTo>
                  <a:pt x="103637" y="49092"/>
                </a:lnTo>
                <a:lnTo>
                  <a:pt x="99571" y="54636"/>
                </a:lnTo>
                <a:lnTo>
                  <a:pt x="95908" y="60236"/>
                </a:lnTo>
                <a:lnTo>
                  <a:pt x="92514" y="65875"/>
                </a:lnTo>
                <a:lnTo>
                  <a:pt x="89298" y="71539"/>
                </a:lnTo>
                <a:lnTo>
                  <a:pt x="83186" y="82912"/>
                </a:lnTo>
                <a:lnTo>
                  <a:pt x="80222" y="89565"/>
                </a:lnTo>
                <a:lnTo>
                  <a:pt x="77294" y="96857"/>
                </a:lnTo>
                <a:lnTo>
                  <a:pt x="74389" y="104576"/>
                </a:lnTo>
                <a:lnTo>
                  <a:pt x="71500" y="111627"/>
                </a:lnTo>
                <a:lnTo>
                  <a:pt x="68622" y="118233"/>
                </a:lnTo>
                <a:lnTo>
                  <a:pt x="65750" y="124542"/>
                </a:lnTo>
                <a:lnTo>
                  <a:pt x="61931" y="131605"/>
                </a:lnTo>
                <a:lnTo>
                  <a:pt x="57480" y="139172"/>
                </a:lnTo>
                <a:lnTo>
                  <a:pt x="52607" y="147074"/>
                </a:lnTo>
                <a:lnTo>
                  <a:pt x="48407" y="155199"/>
                </a:lnTo>
                <a:lnTo>
                  <a:pt x="44654" y="163473"/>
                </a:lnTo>
                <a:lnTo>
                  <a:pt x="41199" y="171847"/>
                </a:lnTo>
                <a:lnTo>
                  <a:pt x="40801" y="179335"/>
                </a:lnTo>
                <a:lnTo>
                  <a:pt x="42441" y="186231"/>
                </a:lnTo>
                <a:lnTo>
                  <a:pt x="45439" y="192734"/>
                </a:lnTo>
                <a:lnTo>
                  <a:pt x="46485" y="199927"/>
                </a:lnTo>
                <a:lnTo>
                  <a:pt x="46230" y="207579"/>
                </a:lnTo>
                <a:lnTo>
                  <a:pt x="45107" y="215539"/>
                </a:lnTo>
                <a:lnTo>
                  <a:pt x="43407" y="222750"/>
                </a:lnTo>
                <a:lnTo>
                  <a:pt x="41320" y="229462"/>
                </a:lnTo>
                <a:lnTo>
                  <a:pt x="38977" y="235842"/>
                </a:lnTo>
                <a:lnTo>
                  <a:pt x="36462" y="242000"/>
                </a:lnTo>
                <a:lnTo>
                  <a:pt x="33833" y="248011"/>
                </a:lnTo>
                <a:lnTo>
                  <a:pt x="31128" y="253923"/>
                </a:lnTo>
                <a:lnTo>
                  <a:pt x="28122" y="263032"/>
                </a:lnTo>
                <a:lnTo>
                  <a:pt x="25834" y="271208"/>
                </a:lnTo>
                <a:lnTo>
                  <a:pt x="23890" y="276055"/>
                </a:lnTo>
                <a:lnTo>
                  <a:pt x="20143" y="285568"/>
                </a:lnTo>
                <a:lnTo>
                  <a:pt x="18477" y="292972"/>
                </a:lnTo>
                <a:lnTo>
                  <a:pt x="15197" y="299437"/>
                </a:lnTo>
                <a:lnTo>
                  <a:pt x="12989" y="302494"/>
                </a:lnTo>
                <a:lnTo>
                  <a:pt x="10535" y="308432"/>
                </a:lnTo>
                <a:lnTo>
                  <a:pt x="9881" y="311349"/>
                </a:lnTo>
                <a:lnTo>
                  <a:pt x="8492" y="313293"/>
                </a:lnTo>
                <a:lnTo>
                  <a:pt x="6614" y="314589"/>
                </a:lnTo>
                <a:lnTo>
                  <a:pt x="4409" y="315454"/>
                </a:lnTo>
                <a:lnTo>
                  <a:pt x="2939" y="316982"/>
                </a:lnTo>
                <a:lnTo>
                  <a:pt x="1960" y="318954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34"/>
          <p:cNvSpPr/>
          <p:nvPr/>
        </p:nvSpPr>
        <p:spPr>
          <a:xfrm>
            <a:off x="1640309" y="3086246"/>
            <a:ext cx="188343" cy="222735"/>
          </a:xfrm>
          <a:custGeom>
            <a:avLst/>
            <a:gdLst/>
            <a:ahLst/>
            <a:cxnLst/>
            <a:rect l="0" t="0" r="0" b="0"/>
            <a:pathLst>
              <a:path w="188343" h="222735">
                <a:moveTo>
                  <a:pt x="8468" y="68434"/>
                </a:moveTo>
                <a:lnTo>
                  <a:pt x="248" y="68434"/>
                </a:lnTo>
                <a:lnTo>
                  <a:pt x="0" y="63883"/>
                </a:lnTo>
                <a:lnTo>
                  <a:pt x="918" y="61589"/>
                </a:lnTo>
                <a:lnTo>
                  <a:pt x="5808" y="54764"/>
                </a:lnTo>
                <a:lnTo>
                  <a:pt x="10482" y="49435"/>
                </a:lnTo>
                <a:lnTo>
                  <a:pt x="28588" y="31178"/>
                </a:lnTo>
                <a:lnTo>
                  <a:pt x="32359" y="29309"/>
                </a:lnTo>
                <a:lnTo>
                  <a:pt x="36778" y="28063"/>
                </a:lnTo>
                <a:lnTo>
                  <a:pt x="41629" y="27232"/>
                </a:lnTo>
                <a:lnTo>
                  <a:pt x="46768" y="25726"/>
                </a:lnTo>
                <a:lnTo>
                  <a:pt x="52098" y="23769"/>
                </a:lnTo>
                <a:lnTo>
                  <a:pt x="57558" y="21513"/>
                </a:lnTo>
                <a:lnTo>
                  <a:pt x="63102" y="19055"/>
                </a:lnTo>
                <a:lnTo>
                  <a:pt x="74342" y="13785"/>
                </a:lnTo>
                <a:lnTo>
                  <a:pt x="91380" y="5463"/>
                </a:lnTo>
                <a:lnTo>
                  <a:pt x="96128" y="3593"/>
                </a:lnTo>
                <a:lnTo>
                  <a:pt x="100245" y="2347"/>
                </a:lnTo>
                <a:lnTo>
                  <a:pt x="103943" y="1516"/>
                </a:lnTo>
                <a:lnTo>
                  <a:pt x="107360" y="962"/>
                </a:lnTo>
                <a:lnTo>
                  <a:pt x="110591" y="592"/>
                </a:lnTo>
                <a:lnTo>
                  <a:pt x="113698" y="346"/>
                </a:lnTo>
                <a:lnTo>
                  <a:pt x="117674" y="182"/>
                </a:lnTo>
                <a:lnTo>
                  <a:pt x="127171" y="0"/>
                </a:lnTo>
                <a:lnTo>
                  <a:pt x="130466" y="903"/>
                </a:lnTo>
                <a:lnTo>
                  <a:pt x="132663" y="2458"/>
                </a:lnTo>
                <a:lnTo>
                  <a:pt x="138294" y="9198"/>
                </a:lnTo>
                <a:lnTo>
                  <a:pt x="144179" y="15458"/>
                </a:lnTo>
                <a:lnTo>
                  <a:pt x="144984" y="21394"/>
                </a:lnTo>
                <a:lnTo>
                  <a:pt x="145342" y="29430"/>
                </a:lnTo>
                <a:lnTo>
                  <a:pt x="145501" y="36176"/>
                </a:lnTo>
                <a:lnTo>
                  <a:pt x="144591" y="39309"/>
                </a:lnTo>
                <a:lnTo>
                  <a:pt x="141040" y="45329"/>
                </a:lnTo>
                <a:lnTo>
                  <a:pt x="138759" y="49220"/>
                </a:lnTo>
                <a:lnTo>
                  <a:pt x="136286" y="53720"/>
                </a:lnTo>
                <a:lnTo>
                  <a:pt x="133685" y="58625"/>
                </a:lnTo>
                <a:lnTo>
                  <a:pt x="131951" y="62847"/>
                </a:lnTo>
                <a:lnTo>
                  <a:pt x="130795" y="66614"/>
                </a:lnTo>
                <a:lnTo>
                  <a:pt x="130024" y="70078"/>
                </a:lnTo>
                <a:lnTo>
                  <a:pt x="126628" y="76467"/>
                </a:lnTo>
                <a:lnTo>
                  <a:pt x="121943" y="82482"/>
                </a:lnTo>
                <a:lnTo>
                  <a:pt x="116687" y="88330"/>
                </a:lnTo>
                <a:lnTo>
                  <a:pt x="111175" y="94104"/>
                </a:lnTo>
                <a:lnTo>
                  <a:pt x="104427" y="101021"/>
                </a:lnTo>
                <a:lnTo>
                  <a:pt x="102920" y="101588"/>
                </a:lnTo>
                <a:lnTo>
                  <a:pt x="97202" y="102387"/>
                </a:lnTo>
                <a:lnTo>
                  <a:pt x="94203" y="102722"/>
                </a:lnTo>
                <a:lnTo>
                  <a:pt x="98747" y="98172"/>
                </a:lnTo>
                <a:lnTo>
                  <a:pt x="101039" y="96832"/>
                </a:lnTo>
                <a:lnTo>
                  <a:pt x="106126" y="95343"/>
                </a:lnTo>
                <a:lnTo>
                  <a:pt x="109768" y="94946"/>
                </a:lnTo>
                <a:lnTo>
                  <a:pt x="114101" y="94680"/>
                </a:lnTo>
                <a:lnTo>
                  <a:pt x="123044" y="94386"/>
                </a:lnTo>
                <a:lnTo>
                  <a:pt x="136546" y="94198"/>
                </a:lnTo>
                <a:lnTo>
                  <a:pt x="148385" y="94160"/>
                </a:lnTo>
                <a:lnTo>
                  <a:pt x="151276" y="95110"/>
                </a:lnTo>
                <a:lnTo>
                  <a:pt x="157028" y="98705"/>
                </a:lnTo>
                <a:lnTo>
                  <a:pt x="162760" y="103477"/>
                </a:lnTo>
                <a:lnTo>
                  <a:pt x="168482" y="108774"/>
                </a:lnTo>
                <a:lnTo>
                  <a:pt x="177059" y="117110"/>
                </a:lnTo>
                <a:lnTo>
                  <a:pt x="182775" y="122770"/>
                </a:lnTo>
                <a:lnTo>
                  <a:pt x="184680" y="125613"/>
                </a:lnTo>
                <a:lnTo>
                  <a:pt x="186797" y="131312"/>
                </a:lnTo>
                <a:lnTo>
                  <a:pt x="187361" y="135117"/>
                </a:lnTo>
                <a:lnTo>
                  <a:pt x="187738" y="139560"/>
                </a:lnTo>
                <a:lnTo>
                  <a:pt x="188156" y="148623"/>
                </a:lnTo>
                <a:lnTo>
                  <a:pt x="188342" y="155826"/>
                </a:lnTo>
                <a:lnTo>
                  <a:pt x="187439" y="160032"/>
                </a:lnTo>
                <a:lnTo>
                  <a:pt x="185884" y="164742"/>
                </a:lnTo>
                <a:lnTo>
                  <a:pt x="183895" y="169787"/>
                </a:lnTo>
                <a:lnTo>
                  <a:pt x="181617" y="174102"/>
                </a:lnTo>
                <a:lnTo>
                  <a:pt x="179146" y="177932"/>
                </a:lnTo>
                <a:lnTo>
                  <a:pt x="173860" y="184727"/>
                </a:lnTo>
                <a:lnTo>
                  <a:pt x="168335" y="190922"/>
                </a:lnTo>
                <a:lnTo>
                  <a:pt x="162705" y="196850"/>
                </a:lnTo>
                <a:lnTo>
                  <a:pt x="159870" y="199765"/>
                </a:lnTo>
                <a:lnTo>
                  <a:pt x="156075" y="202660"/>
                </a:lnTo>
                <a:lnTo>
                  <a:pt x="151640" y="205543"/>
                </a:lnTo>
                <a:lnTo>
                  <a:pt x="146779" y="208418"/>
                </a:lnTo>
                <a:lnTo>
                  <a:pt x="141633" y="211286"/>
                </a:lnTo>
                <a:lnTo>
                  <a:pt x="130835" y="217014"/>
                </a:lnTo>
                <a:lnTo>
                  <a:pt x="125288" y="218922"/>
                </a:lnTo>
                <a:lnTo>
                  <a:pt x="119686" y="220194"/>
                </a:lnTo>
                <a:lnTo>
                  <a:pt x="114046" y="221042"/>
                </a:lnTo>
                <a:lnTo>
                  <a:pt x="109333" y="221608"/>
                </a:lnTo>
                <a:lnTo>
                  <a:pt x="105239" y="221985"/>
                </a:lnTo>
                <a:lnTo>
                  <a:pt x="101557" y="222236"/>
                </a:lnTo>
                <a:lnTo>
                  <a:pt x="97197" y="222403"/>
                </a:lnTo>
                <a:lnTo>
                  <a:pt x="80078" y="222695"/>
                </a:lnTo>
                <a:lnTo>
                  <a:pt x="65382" y="222734"/>
                </a:lnTo>
                <a:lnTo>
                  <a:pt x="62603" y="221783"/>
                </a:lnTo>
                <a:lnTo>
                  <a:pt x="56975" y="218187"/>
                </a:lnTo>
                <a:lnTo>
                  <a:pt x="51299" y="215953"/>
                </a:lnTo>
                <a:lnTo>
                  <a:pt x="45602" y="214960"/>
                </a:lnTo>
                <a:lnTo>
                  <a:pt x="39894" y="214519"/>
                </a:lnTo>
                <a:lnTo>
                  <a:pt x="37039" y="213449"/>
                </a:lnTo>
                <a:lnTo>
                  <a:pt x="31326" y="209720"/>
                </a:lnTo>
                <a:lnTo>
                  <a:pt x="26114" y="205956"/>
                </a:lnTo>
                <a:lnTo>
                  <a:pt x="21211" y="205701"/>
                </a:lnTo>
                <a:lnTo>
                  <a:pt x="18276" y="205625"/>
                </a:lnTo>
                <a:lnTo>
                  <a:pt x="20129" y="205608"/>
                </a:lnTo>
                <a:lnTo>
                  <a:pt x="25613" y="20559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35"/>
          <p:cNvSpPr/>
          <p:nvPr/>
        </p:nvSpPr>
        <p:spPr>
          <a:xfrm>
            <a:off x="1880234" y="2751772"/>
            <a:ext cx="831534" cy="42864"/>
          </a:xfrm>
          <a:custGeom>
            <a:avLst/>
            <a:gdLst/>
            <a:ahLst/>
            <a:cxnLst/>
            <a:rect l="0" t="0" r="0" b="0"/>
            <a:pathLst>
              <a:path w="831534" h="42864">
                <a:moveTo>
                  <a:pt x="0" y="42863"/>
                </a:moveTo>
                <a:lnTo>
                  <a:pt x="0" y="34321"/>
                </a:lnTo>
                <a:lnTo>
                  <a:pt x="142877" y="34290"/>
                </a:lnTo>
                <a:lnTo>
                  <a:pt x="148591" y="33338"/>
                </a:lnTo>
                <a:lnTo>
                  <a:pt x="154306" y="31750"/>
                </a:lnTo>
                <a:lnTo>
                  <a:pt x="160021" y="29739"/>
                </a:lnTo>
                <a:lnTo>
                  <a:pt x="165736" y="28398"/>
                </a:lnTo>
                <a:lnTo>
                  <a:pt x="171451" y="27505"/>
                </a:lnTo>
                <a:lnTo>
                  <a:pt x="191135" y="26247"/>
                </a:lnTo>
                <a:lnTo>
                  <a:pt x="215066" y="25874"/>
                </a:lnTo>
                <a:lnTo>
                  <a:pt x="244201" y="25749"/>
                </a:lnTo>
                <a:lnTo>
                  <a:pt x="251383" y="24786"/>
                </a:lnTo>
                <a:lnTo>
                  <a:pt x="259029" y="23191"/>
                </a:lnTo>
                <a:lnTo>
                  <a:pt x="266984" y="21176"/>
                </a:lnTo>
                <a:lnTo>
                  <a:pt x="275144" y="19832"/>
                </a:lnTo>
                <a:lnTo>
                  <a:pt x="283442" y="18936"/>
                </a:lnTo>
                <a:lnTo>
                  <a:pt x="308773" y="17676"/>
                </a:lnTo>
                <a:lnTo>
                  <a:pt x="334376" y="17302"/>
                </a:lnTo>
                <a:lnTo>
                  <a:pt x="351494" y="16263"/>
                </a:lnTo>
                <a:lnTo>
                  <a:pt x="360060" y="14652"/>
                </a:lnTo>
                <a:lnTo>
                  <a:pt x="368628" y="12625"/>
                </a:lnTo>
                <a:lnTo>
                  <a:pt x="378149" y="11275"/>
                </a:lnTo>
                <a:lnTo>
                  <a:pt x="388307" y="10374"/>
                </a:lnTo>
                <a:lnTo>
                  <a:pt x="408801" y="9373"/>
                </a:lnTo>
                <a:lnTo>
                  <a:pt x="427435" y="8928"/>
                </a:lnTo>
                <a:lnTo>
                  <a:pt x="539706" y="8575"/>
                </a:lnTo>
                <a:lnTo>
                  <a:pt x="549352" y="7622"/>
                </a:lnTo>
                <a:lnTo>
                  <a:pt x="559592" y="6034"/>
                </a:lnTo>
                <a:lnTo>
                  <a:pt x="570229" y="4023"/>
                </a:lnTo>
                <a:lnTo>
                  <a:pt x="580178" y="2682"/>
                </a:lnTo>
                <a:lnTo>
                  <a:pt x="589668" y="1788"/>
                </a:lnTo>
                <a:lnTo>
                  <a:pt x="608785" y="795"/>
                </a:lnTo>
                <a:lnTo>
                  <a:pt x="640015" y="235"/>
                </a:lnTo>
                <a:lnTo>
                  <a:pt x="794236" y="0"/>
                </a:lnTo>
                <a:lnTo>
                  <a:pt x="799048" y="953"/>
                </a:lnTo>
                <a:lnTo>
                  <a:pt x="803209" y="2540"/>
                </a:lnTo>
                <a:lnTo>
                  <a:pt x="806935" y="4551"/>
                </a:lnTo>
                <a:lnTo>
                  <a:pt x="810372" y="5892"/>
                </a:lnTo>
                <a:lnTo>
                  <a:pt x="813616" y="6785"/>
                </a:lnTo>
                <a:lnTo>
                  <a:pt x="822413" y="8468"/>
                </a:lnTo>
                <a:lnTo>
                  <a:pt x="831533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36"/>
          <p:cNvSpPr/>
          <p:nvPr/>
        </p:nvSpPr>
        <p:spPr>
          <a:xfrm>
            <a:off x="5403532" y="2743200"/>
            <a:ext cx="882969" cy="42863"/>
          </a:xfrm>
          <a:custGeom>
            <a:avLst/>
            <a:gdLst/>
            <a:ahLst/>
            <a:cxnLst/>
            <a:rect l="0" t="0" r="0" b="0"/>
            <a:pathLst>
              <a:path w="882969" h="42863">
                <a:moveTo>
                  <a:pt x="0" y="34289"/>
                </a:moveTo>
                <a:lnTo>
                  <a:pt x="29808" y="34289"/>
                </a:lnTo>
                <a:lnTo>
                  <a:pt x="32255" y="35242"/>
                </a:lnTo>
                <a:lnTo>
                  <a:pt x="34838" y="36830"/>
                </a:lnTo>
                <a:lnTo>
                  <a:pt x="41278" y="41670"/>
                </a:lnTo>
                <a:lnTo>
                  <a:pt x="62036" y="42757"/>
                </a:lnTo>
                <a:lnTo>
                  <a:pt x="186939" y="42862"/>
                </a:lnTo>
                <a:lnTo>
                  <a:pt x="193207" y="41910"/>
                </a:lnTo>
                <a:lnTo>
                  <a:pt x="200242" y="40322"/>
                </a:lnTo>
                <a:lnTo>
                  <a:pt x="207789" y="38311"/>
                </a:lnTo>
                <a:lnTo>
                  <a:pt x="214727" y="36970"/>
                </a:lnTo>
                <a:lnTo>
                  <a:pt x="221256" y="36077"/>
                </a:lnTo>
                <a:lnTo>
                  <a:pt x="242087" y="34819"/>
                </a:lnTo>
                <a:lnTo>
                  <a:pt x="263817" y="34446"/>
                </a:lnTo>
                <a:lnTo>
                  <a:pt x="292777" y="34321"/>
                </a:lnTo>
                <a:lnTo>
                  <a:pt x="299960" y="33358"/>
                </a:lnTo>
                <a:lnTo>
                  <a:pt x="306653" y="31763"/>
                </a:lnTo>
                <a:lnTo>
                  <a:pt x="313021" y="29748"/>
                </a:lnTo>
                <a:lnTo>
                  <a:pt x="320123" y="28404"/>
                </a:lnTo>
                <a:lnTo>
                  <a:pt x="327715" y="27508"/>
                </a:lnTo>
                <a:lnTo>
                  <a:pt x="352053" y="26248"/>
                </a:lnTo>
                <a:lnTo>
                  <a:pt x="381326" y="25822"/>
                </a:lnTo>
                <a:lnTo>
                  <a:pt x="388521" y="24835"/>
                </a:lnTo>
                <a:lnTo>
                  <a:pt x="396174" y="23224"/>
                </a:lnTo>
                <a:lnTo>
                  <a:pt x="404134" y="21197"/>
                </a:lnTo>
                <a:lnTo>
                  <a:pt x="413250" y="19847"/>
                </a:lnTo>
                <a:lnTo>
                  <a:pt x="423137" y="18946"/>
                </a:lnTo>
                <a:lnTo>
                  <a:pt x="443331" y="17945"/>
                </a:lnTo>
                <a:lnTo>
                  <a:pt x="470765" y="17382"/>
                </a:lnTo>
                <a:lnTo>
                  <a:pt x="828558" y="17145"/>
                </a:lnTo>
                <a:lnTo>
                  <a:pt x="833359" y="16192"/>
                </a:lnTo>
                <a:lnTo>
                  <a:pt x="837513" y="14605"/>
                </a:lnTo>
                <a:lnTo>
                  <a:pt x="841234" y="12594"/>
                </a:lnTo>
                <a:lnTo>
                  <a:pt x="845620" y="11253"/>
                </a:lnTo>
                <a:lnTo>
                  <a:pt x="850450" y="10359"/>
                </a:lnTo>
                <a:lnTo>
                  <a:pt x="862786" y="8925"/>
                </a:lnTo>
                <a:lnTo>
                  <a:pt x="882964" y="8572"/>
                </a:lnTo>
                <a:lnTo>
                  <a:pt x="8829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37"/>
          <p:cNvSpPr/>
          <p:nvPr/>
        </p:nvSpPr>
        <p:spPr>
          <a:xfrm>
            <a:off x="2137419" y="3171825"/>
            <a:ext cx="120007" cy="334328"/>
          </a:xfrm>
          <a:custGeom>
            <a:avLst/>
            <a:gdLst/>
            <a:ahLst/>
            <a:cxnLst/>
            <a:rect l="0" t="0" r="0" b="0"/>
            <a:pathLst>
              <a:path w="120007" h="334328">
                <a:moveTo>
                  <a:pt x="25708" y="0"/>
                </a:moveTo>
                <a:lnTo>
                  <a:pt x="347" y="0"/>
                </a:lnTo>
                <a:lnTo>
                  <a:pt x="11" y="8730"/>
                </a:lnTo>
                <a:lnTo>
                  <a:pt x="0" y="12770"/>
                </a:lnTo>
                <a:lnTo>
                  <a:pt x="949" y="15181"/>
                </a:lnTo>
                <a:lnTo>
                  <a:pt x="4544" y="20399"/>
                </a:lnTo>
                <a:lnTo>
                  <a:pt x="6777" y="25894"/>
                </a:lnTo>
                <a:lnTo>
                  <a:pt x="8722" y="32463"/>
                </a:lnTo>
                <a:lnTo>
                  <a:pt x="10574" y="36882"/>
                </a:lnTo>
                <a:lnTo>
                  <a:pt x="12761" y="41733"/>
                </a:lnTo>
                <a:lnTo>
                  <a:pt x="17731" y="52203"/>
                </a:lnTo>
                <a:lnTo>
                  <a:pt x="28683" y="74447"/>
                </a:lnTo>
                <a:lnTo>
                  <a:pt x="30549" y="81063"/>
                </a:lnTo>
                <a:lnTo>
                  <a:pt x="31793" y="88332"/>
                </a:lnTo>
                <a:lnTo>
                  <a:pt x="32622" y="96035"/>
                </a:lnTo>
                <a:lnTo>
                  <a:pt x="34127" y="104028"/>
                </a:lnTo>
                <a:lnTo>
                  <a:pt x="36083" y="112215"/>
                </a:lnTo>
                <a:lnTo>
                  <a:pt x="38340" y="120530"/>
                </a:lnTo>
                <a:lnTo>
                  <a:pt x="39844" y="128930"/>
                </a:lnTo>
                <a:lnTo>
                  <a:pt x="40847" y="137388"/>
                </a:lnTo>
                <a:lnTo>
                  <a:pt x="41516" y="145884"/>
                </a:lnTo>
                <a:lnTo>
                  <a:pt x="42914" y="154406"/>
                </a:lnTo>
                <a:lnTo>
                  <a:pt x="44799" y="162945"/>
                </a:lnTo>
                <a:lnTo>
                  <a:pt x="47008" y="171495"/>
                </a:lnTo>
                <a:lnTo>
                  <a:pt x="49433" y="180052"/>
                </a:lnTo>
                <a:lnTo>
                  <a:pt x="54667" y="197180"/>
                </a:lnTo>
                <a:lnTo>
                  <a:pt x="56444" y="205749"/>
                </a:lnTo>
                <a:lnTo>
                  <a:pt x="57629" y="214318"/>
                </a:lnTo>
                <a:lnTo>
                  <a:pt x="58419" y="222889"/>
                </a:lnTo>
                <a:lnTo>
                  <a:pt x="62755" y="231460"/>
                </a:lnTo>
                <a:lnTo>
                  <a:pt x="69456" y="240031"/>
                </a:lnTo>
                <a:lnTo>
                  <a:pt x="77733" y="248603"/>
                </a:lnTo>
                <a:lnTo>
                  <a:pt x="83252" y="256223"/>
                </a:lnTo>
                <a:lnTo>
                  <a:pt x="86930" y="263207"/>
                </a:lnTo>
                <a:lnTo>
                  <a:pt x="89383" y="269769"/>
                </a:lnTo>
                <a:lnTo>
                  <a:pt x="91970" y="276049"/>
                </a:lnTo>
                <a:lnTo>
                  <a:pt x="94648" y="282140"/>
                </a:lnTo>
                <a:lnTo>
                  <a:pt x="97385" y="288106"/>
                </a:lnTo>
                <a:lnTo>
                  <a:pt x="100427" y="297274"/>
                </a:lnTo>
                <a:lnTo>
                  <a:pt x="101238" y="301053"/>
                </a:lnTo>
                <a:lnTo>
                  <a:pt x="104679" y="307791"/>
                </a:lnTo>
                <a:lnTo>
                  <a:pt x="106931" y="310922"/>
                </a:lnTo>
                <a:lnTo>
                  <a:pt x="109432" y="316939"/>
                </a:lnTo>
                <a:lnTo>
                  <a:pt x="110840" y="325683"/>
                </a:lnTo>
                <a:lnTo>
                  <a:pt x="111398" y="333821"/>
                </a:lnTo>
                <a:lnTo>
                  <a:pt x="113957" y="334102"/>
                </a:lnTo>
                <a:lnTo>
                  <a:pt x="120006" y="3343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38"/>
          <p:cNvSpPr/>
          <p:nvPr/>
        </p:nvSpPr>
        <p:spPr>
          <a:xfrm>
            <a:off x="2003953" y="3334702"/>
            <a:ext cx="253473" cy="42864"/>
          </a:xfrm>
          <a:custGeom>
            <a:avLst/>
            <a:gdLst/>
            <a:ahLst/>
            <a:cxnLst/>
            <a:rect l="0" t="0" r="0" b="0"/>
            <a:pathLst>
              <a:path w="253473" h="42864">
                <a:moveTo>
                  <a:pt x="13441" y="42863"/>
                </a:moveTo>
                <a:lnTo>
                  <a:pt x="0" y="42863"/>
                </a:lnTo>
                <a:lnTo>
                  <a:pt x="13898" y="42863"/>
                </a:lnTo>
                <a:lnTo>
                  <a:pt x="17556" y="41910"/>
                </a:lnTo>
                <a:lnTo>
                  <a:pt x="20947" y="40323"/>
                </a:lnTo>
                <a:lnTo>
                  <a:pt x="24160" y="38312"/>
                </a:lnTo>
                <a:lnTo>
                  <a:pt x="27254" y="36971"/>
                </a:lnTo>
                <a:lnTo>
                  <a:pt x="30270" y="36077"/>
                </a:lnTo>
                <a:lnTo>
                  <a:pt x="33233" y="35482"/>
                </a:lnTo>
                <a:lnTo>
                  <a:pt x="37113" y="34132"/>
                </a:lnTo>
                <a:lnTo>
                  <a:pt x="41605" y="32280"/>
                </a:lnTo>
                <a:lnTo>
                  <a:pt x="46505" y="30092"/>
                </a:lnTo>
                <a:lnTo>
                  <a:pt x="51676" y="28634"/>
                </a:lnTo>
                <a:lnTo>
                  <a:pt x="57029" y="27662"/>
                </a:lnTo>
                <a:lnTo>
                  <a:pt x="62502" y="27014"/>
                </a:lnTo>
                <a:lnTo>
                  <a:pt x="68056" y="25629"/>
                </a:lnTo>
                <a:lnTo>
                  <a:pt x="73664" y="23754"/>
                </a:lnTo>
                <a:lnTo>
                  <a:pt x="79307" y="21551"/>
                </a:lnTo>
                <a:lnTo>
                  <a:pt x="84974" y="20082"/>
                </a:lnTo>
                <a:lnTo>
                  <a:pt x="90658" y="19103"/>
                </a:lnTo>
                <a:lnTo>
                  <a:pt x="96351" y="18451"/>
                </a:lnTo>
                <a:lnTo>
                  <a:pt x="102052" y="17063"/>
                </a:lnTo>
                <a:lnTo>
                  <a:pt x="107758" y="15185"/>
                </a:lnTo>
                <a:lnTo>
                  <a:pt x="113466" y="12981"/>
                </a:lnTo>
                <a:lnTo>
                  <a:pt x="119177" y="11511"/>
                </a:lnTo>
                <a:lnTo>
                  <a:pt x="124890" y="10532"/>
                </a:lnTo>
                <a:lnTo>
                  <a:pt x="130603" y="9879"/>
                </a:lnTo>
                <a:lnTo>
                  <a:pt x="137269" y="9443"/>
                </a:lnTo>
                <a:lnTo>
                  <a:pt x="144571" y="9153"/>
                </a:lnTo>
                <a:lnTo>
                  <a:pt x="152296" y="8960"/>
                </a:lnTo>
                <a:lnTo>
                  <a:pt x="158398" y="7878"/>
                </a:lnTo>
                <a:lnTo>
                  <a:pt x="163420" y="6205"/>
                </a:lnTo>
                <a:lnTo>
                  <a:pt x="167719" y="4136"/>
                </a:lnTo>
                <a:lnTo>
                  <a:pt x="172491" y="2758"/>
                </a:lnTo>
                <a:lnTo>
                  <a:pt x="177577" y="1838"/>
                </a:lnTo>
                <a:lnTo>
                  <a:pt x="182873" y="1226"/>
                </a:lnTo>
                <a:lnTo>
                  <a:pt x="188308" y="817"/>
                </a:lnTo>
                <a:lnTo>
                  <a:pt x="193837" y="545"/>
                </a:lnTo>
                <a:lnTo>
                  <a:pt x="205060" y="242"/>
                </a:lnTo>
                <a:lnTo>
                  <a:pt x="253472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39"/>
          <p:cNvSpPr/>
          <p:nvPr/>
        </p:nvSpPr>
        <p:spPr>
          <a:xfrm>
            <a:off x="2386012" y="3155914"/>
            <a:ext cx="325756" cy="333094"/>
          </a:xfrm>
          <a:custGeom>
            <a:avLst/>
            <a:gdLst/>
            <a:ahLst/>
            <a:cxnLst/>
            <a:rect l="0" t="0" r="0" b="0"/>
            <a:pathLst>
              <a:path w="325756" h="333094">
                <a:moveTo>
                  <a:pt x="0" y="58773"/>
                </a:moveTo>
                <a:lnTo>
                  <a:pt x="0" y="54222"/>
                </a:lnTo>
                <a:lnTo>
                  <a:pt x="1905" y="51929"/>
                </a:lnTo>
                <a:lnTo>
                  <a:pt x="9102" y="46841"/>
                </a:lnTo>
                <a:lnTo>
                  <a:pt x="16110" y="41405"/>
                </a:lnTo>
                <a:lnTo>
                  <a:pt x="19313" y="38622"/>
                </a:lnTo>
                <a:lnTo>
                  <a:pt x="23352" y="36767"/>
                </a:lnTo>
                <a:lnTo>
                  <a:pt x="32921" y="34705"/>
                </a:lnTo>
                <a:lnTo>
                  <a:pt x="38140" y="33203"/>
                </a:lnTo>
                <a:lnTo>
                  <a:pt x="43524" y="31249"/>
                </a:lnTo>
                <a:lnTo>
                  <a:pt x="49019" y="28993"/>
                </a:lnTo>
                <a:lnTo>
                  <a:pt x="54587" y="26538"/>
                </a:lnTo>
                <a:lnTo>
                  <a:pt x="65853" y="21269"/>
                </a:lnTo>
                <a:lnTo>
                  <a:pt x="82906" y="12947"/>
                </a:lnTo>
                <a:lnTo>
                  <a:pt x="89561" y="11077"/>
                </a:lnTo>
                <a:lnTo>
                  <a:pt x="96855" y="9831"/>
                </a:lnTo>
                <a:lnTo>
                  <a:pt x="104575" y="9000"/>
                </a:lnTo>
                <a:lnTo>
                  <a:pt x="111627" y="8446"/>
                </a:lnTo>
                <a:lnTo>
                  <a:pt x="118233" y="8077"/>
                </a:lnTo>
                <a:lnTo>
                  <a:pt x="124542" y="7831"/>
                </a:lnTo>
                <a:lnTo>
                  <a:pt x="130653" y="6714"/>
                </a:lnTo>
                <a:lnTo>
                  <a:pt x="136632" y="5017"/>
                </a:lnTo>
                <a:lnTo>
                  <a:pt x="142523" y="2933"/>
                </a:lnTo>
                <a:lnTo>
                  <a:pt x="148355" y="1544"/>
                </a:lnTo>
                <a:lnTo>
                  <a:pt x="154149" y="618"/>
                </a:lnTo>
                <a:lnTo>
                  <a:pt x="159916" y="0"/>
                </a:lnTo>
                <a:lnTo>
                  <a:pt x="165665" y="541"/>
                </a:lnTo>
                <a:lnTo>
                  <a:pt x="171404" y="1854"/>
                </a:lnTo>
                <a:lnTo>
                  <a:pt x="177134" y="3682"/>
                </a:lnTo>
                <a:lnTo>
                  <a:pt x="186041" y="8253"/>
                </a:lnTo>
                <a:lnTo>
                  <a:pt x="194127" y="13460"/>
                </a:lnTo>
                <a:lnTo>
                  <a:pt x="204071" y="18949"/>
                </a:lnTo>
                <a:lnTo>
                  <a:pt x="212301" y="27103"/>
                </a:lnTo>
                <a:lnTo>
                  <a:pt x="219133" y="37078"/>
                </a:lnTo>
                <a:lnTo>
                  <a:pt x="222289" y="42404"/>
                </a:lnTo>
                <a:lnTo>
                  <a:pt x="227383" y="52451"/>
                </a:lnTo>
                <a:lnTo>
                  <a:pt x="229646" y="60091"/>
                </a:lnTo>
                <a:lnTo>
                  <a:pt x="230250" y="65366"/>
                </a:lnTo>
                <a:lnTo>
                  <a:pt x="230652" y="71741"/>
                </a:lnTo>
                <a:lnTo>
                  <a:pt x="230921" y="78848"/>
                </a:lnTo>
                <a:lnTo>
                  <a:pt x="230147" y="85492"/>
                </a:lnTo>
                <a:lnTo>
                  <a:pt x="228679" y="91825"/>
                </a:lnTo>
                <a:lnTo>
                  <a:pt x="226748" y="97953"/>
                </a:lnTo>
                <a:lnTo>
                  <a:pt x="225460" y="103943"/>
                </a:lnTo>
                <a:lnTo>
                  <a:pt x="224602" y="109842"/>
                </a:lnTo>
                <a:lnTo>
                  <a:pt x="224030" y="115678"/>
                </a:lnTo>
                <a:lnTo>
                  <a:pt x="222696" y="122428"/>
                </a:lnTo>
                <a:lnTo>
                  <a:pt x="220854" y="129785"/>
                </a:lnTo>
                <a:lnTo>
                  <a:pt x="218673" y="137546"/>
                </a:lnTo>
                <a:lnTo>
                  <a:pt x="215315" y="144626"/>
                </a:lnTo>
                <a:lnTo>
                  <a:pt x="211171" y="151251"/>
                </a:lnTo>
                <a:lnTo>
                  <a:pt x="206503" y="157573"/>
                </a:lnTo>
                <a:lnTo>
                  <a:pt x="202439" y="163692"/>
                </a:lnTo>
                <a:lnTo>
                  <a:pt x="198777" y="169677"/>
                </a:lnTo>
                <a:lnTo>
                  <a:pt x="195383" y="175571"/>
                </a:lnTo>
                <a:lnTo>
                  <a:pt x="189072" y="187201"/>
                </a:lnTo>
                <a:lnTo>
                  <a:pt x="186055" y="192969"/>
                </a:lnTo>
                <a:lnTo>
                  <a:pt x="180164" y="201918"/>
                </a:lnTo>
                <a:lnTo>
                  <a:pt x="174370" y="210023"/>
                </a:lnTo>
                <a:lnTo>
                  <a:pt x="168620" y="219976"/>
                </a:lnTo>
                <a:lnTo>
                  <a:pt x="162890" y="228209"/>
                </a:lnTo>
                <a:lnTo>
                  <a:pt x="156215" y="235995"/>
                </a:lnTo>
                <a:lnTo>
                  <a:pt x="146899" y="245806"/>
                </a:lnTo>
                <a:lnTo>
                  <a:pt x="135495" y="257488"/>
                </a:lnTo>
                <a:lnTo>
                  <a:pt x="135097" y="260782"/>
                </a:lnTo>
                <a:lnTo>
                  <a:pt x="136737" y="263931"/>
                </a:lnTo>
                <a:lnTo>
                  <a:pt x="139736" y="266983"/>
                </a:lnTo>
                <a:lnTo>
                  <a:pt x="139830" y="269969"/>
                </a:lnTo>
                <a:lnTo>
                  <a:pt x="137988" y="272913"/>
                </a:lnTo>
                <a:lnTo>
                  <a:pt x="130860" y="278724"/>
                </a:lnTo>
                <a:lnTo>
                  <a:pt x="121343" y="284481"/>
                </a:lnTo>
                <a:lnTo>
                  <a:pt x="116138" y="286398"/>
                </a:lnTo>
                <a:lnTo>
                  <a:pt x="110762" y="287675"/>
                </a:lnTo>
                <a:lnTo>
                  <a:pt x="105274" y="288527"/>
                </a:lnTo>
                <a:lnTo>
                  <a:pt x="99710" y="289095"/>
                </a:lnTo>
                <a:lnTo>
                  <a:pt x="94096" y="289474"/>
                </a:lnTo>
                <a:lnTo>
                  <a:pt x="83730" y="289894"/>
                </a:lnTo>
                <a:lnTo>
                  <a:pt x="75948" y="290081"/>
                </a:lnTo>
                <a:lnTo>
                  <a:pt x="73492" y="289178"/>
                </a:lnTo>
                <a:lnTo>
                  <a:pt x="71855" y="287624"/>
                </a:lnTo>
                <a:lnTo>
                  <a:pt x="69227" y="282836"/>
                </a:lnTo>
                <a:lnTo>
                  <a:pt x="64221" y="277457"/>
                </a:lnTo>
                <a:lnTo>
                  <a:pt x="59006" y="275047"/>
                </a:lnTo>
                <a:lnTo>
                  <a:pt x="51720" y="272488"/>
                </a:lnTo>
                <a:lnTo>
                  <a:pt x="43053" y="269830"/>
                </a:lnTo>
                <a:lnTo>
                  <a:pt x="38227" y="267105"/>
                </a:lnTo>
                <a:lnTo>
                  <a:pt x="35962" y="264336"/>
                </a:lnTo>
                <a:lnTo>
                  <a:pt x="35405" y="261537"/>
                </a:lnTo>
                <a:lnTo>
                  <a:pt x="37325" y="253348"/>
                </a:lnTo>
                <a:lnTo>
                  <a:pt x="41354" y="244311"/>
                </a:lnTo>
                <a:lnTo>
                  <a:pt x="48977" y="232915"/>
                </a:lnTo>
                <a:lnTo>
                  <a:pt x="54470" y="223165"/>
                </a:lnTo>
                <a:lnTo>
                  <a:pt x="62626" y="215021"/>
                </a:lnTo>
                <a:lnTo>
                  <a:pt x="71649" y="208227"/>
                </a:lnTo>
                <a:lnTo>
                  <a:pt x="78834" y="202032"/>
                </a:lnTo>
                <a:lnTo>
                  <a:pt x="83988" y="199999"/>
                </a:lnTo>
                <a:lnTo>
                  <a:pt x="90282" y="198644"/>
                </a:lnTo>
                <a:lnTo>
                  <a:pt x="97336" y="197740"/>
                </a:lnTo>
                <a:lnTo>
                  <a:pt x="103943" y="197138"/>
                </a:lnTo>
                <a:lnTo>
                  <a:pt x="110253" y="196736"/>
                </a:lnTo>
                <a:lnTo>
                  <a:pt x="122344" y="196290"/>
                </a:lnTo>
                <a:lnTo>
                  <a:pt x="145628" y="196004"/>
                </a:lnTo>
                <a:lnTo>
                  <a:pt x="151378" y="195980"/>
                </a:lnTo>
                <a:lnTo>
                  <a:pt x="157116" y="196917"/>
                </a:lnTo>
                <a:lnTo>
                  <a:pt x="162847" y="198494"/>
                </a:lnTo>
                <a:lnTo>
                  <a:pt x="168572" y="200498"/>
                </a:lnTo>
                <a:lnTo>
                  <a:pt x="174294" y="203739"/>
                </a:lnTo>
                <a:lnTo>
                  <a:pt x="180013" y="207805"/>
                </a:lnTo>
                <a:lnTo>
                  <a:pt x="185731" y="212420"/>
                </a:lnTo>
                <a:lnTo>
                  <a:pt x="191448" y="216449"/>
                </a:lnTo>
                <a:lnTo>
                  <a:pt x="197165" y="220088"/>
                </a:lnTo>
                <a:lnTo>
                  <a:pt x="202881" y="223466"/>
                </a:lnTo>
                <a:lnTo>
                  <a:pt x="211772" y="232300"/>
                </a:lnTo>
                <a:lnTo>
                  <a:pt x="219851" y="242576"/>
                </a:lnTo>
                <a:lnTo>
                  <a:pt x="224672" y="247984"/>
                </a:lnTo>
                <a:lnTo>
                  <a:pt x="229791" y="253493"/>
                </a:lnTo>
                <a:lnTo>
                  <a:pt x="237014" y="259072"/>
                </a:lnTo>
                <a:lnTo>
                  <a:pt x="245639" y="264695"/>
                </a:lnTo>
                <a:lnTo>
                  <a:pt x="255200" y="270350"/>
                </a:lnTo>
                <a:lnTo>
                  <a:pt x="262525" y="275072"/>
                </a:lnTo>
                <a:lnTo>
                  <a:pt x="268362" y="279172"/>
                </a:lnTo>
                <a:lnTo>
                  <a:pt x="273205" y="282858"/>
                </a:lnTo>
                <a:lnTo>
                  <a:pt x="281127" y="292034"/>
                </a:lnTo>
                <a:lnTo>
                  <a:pt x="286870" y="301510"/>
                </a:lnTo>
                <a:lnTo>
                  <a:pt x="289423" y="308896"/>
                </a:lnTo>
                <a:lnTo>
                  <a:pt x="293097" y="315354"/>
                </a:lnTo>
                <a:lnTo>
                  <a:pt x="295411" y="318409"/>
                </a:lnTo>
                <a:lnTo>
                  <a:pt x="297906" y="320447"/>
                </a:lnTo>
                <a:lnTo>
                  <a:pt x="300521" y="321805"/>
                </a:lnTo>
                <a:lnTo>
                  <a:pt x="303217" y="322710"/>
                </a:lnTo>
                <a:lnTo>
                  <a:pt x="308753" y="326256"/>
                </a:lnTo>
                <a:lnTo>
                  <a:pt x="315518" y="331742"/>
                </a:lnTo>
                <a:lnTo>
                  <a:pt x="318983" y="332493"/>
                </a:lnTo>
                <a:lnTo>
                  <a:pt x="325755" y="33309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40"/>
          <p:cNvSpPr/>
          <p:nvPr/>
        </p:nvSpPr>
        <p:spPr>
          <a:xfrm>
            <a:off x="2737484" y="3274695"/>
            <a:ext cx="265749" cy="214313"/>
          </a:xfrm>
          <a:custGeom>
            <a:avLst/>
            <a:gdLst/>
            <a:ahLst/>
            <a:cxnLst/>
            <a:rect l="0" t="0" r="0" b="0"/>
            <a:pathLst>
              <a:path w="265749" h="214313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6845" y="14394"/>
                </a:lnTo>
                <a:lnTo>
                  <a:pt x="14623" y="17282"/>
                </a:lnTo>
                <a:lnTo>
                  <a:pt x="20152" y="21333"/>
                </a:lnTo>
                <a:lnTo>
                  <a:pt x="25784" y="26309"/>
                </a:lnTo>
                <a:lnTo>
                  <a:pt x="32415" y="31695"/>
                </a:lnTo>
                <a:lnTo>
                  <a:pt x="36850" y="34465"/>
                </a:lnTo>
                <a:lnTo>
                  <a:pt x="41712" y="37264"/>
                </a:lnTo>
                <a:lnTo>
                  <a:pt x="52194" y="42914"/>
                </a:lnTo>
                <a:lnTo>
                  <a:pt x="57656" y="45755"/>
                </a:lnTo>
                <a:lnTo>
                  <a:pt x="62250" y="48600"/>
                </a:lnTo>
                <a:lnTo>
                  <a:pt x="69895" y="54302"/>
                </a:lnTo>
                <a:lnTo>
                  <a:pt x="74219" y="58109"/>
                </a:lnTo>
                <a:lnTo>
                  <a:pt x="79007" y="62552"/>
                </a:lnTo>
                <a:lnTo>
                  <a:pt x="95828" y="78819"/>
                </a:lnTo>
                <a:lnTo>
                  <a:pt x="100081" y="82073"/>
                </a:lnTo>
                <a:lnTo>
                  <a:pt x="104821" y="85195"/>
                </a:lnTo>
                <a:lnTo>
                  <a:pt x="109885" y="88229"/>
                </a:lnTo>
                <a:lnTo>
                  <a:pt x="115167" y="92157"/>
                </a:lnTo>
                <a:lnTo>
                  <a:pt x="120593" y="96680"/>
                </a:lnTo>
                <a:lnTo>
                  <a:pt x="126116" y="101601"/>
                </a:lnTo>
                <a:lnTo>
                  <a:pt x="131702" y="105834"/>
                </a:lnTo>
                <a:lnTo>
                  <a:pt x="137332" y="109608"/>
                </a:lnTo>
                <a:lnTo>
                  <a:pt x="142990" y="113077"/>
                </a:lnTo>
                <a:lnTo>
                  <a:pt x="147714" y="117295"/>
                </a:lnTo>
                <a:lnTo>
                  <a:pt x="151816" y="122011"/>
                </a:lnTo>
                <a:lnTo>
                  <a:pt x="155504" y="127060"/>
                </a:lnTo>
                <a:lnTo>
                  <a:pt x="162724" y="132332"/>
                </a:lnTo>
                <a:lnTo>
                  <a:pt x="172300" y="137751"/>
                </a:lnTo>
                <a:lnTo>
                  <a:pt x="183447" y="143269"/>
                </a:lnTo>
                <a:lnTo>
                  <a:pt x="191831" y="147900"/>
                </a:lnTo>
                <a:lnTo>
                  <a:pt x="198372" y="151940"/>
                </a:lnTo>
                <a:lnTo>
                  <a:pt x="203686" y="155586"/>
                </a:lnTo>
                <a:lnTo>
                  <a:pt x="208181" y="158969"/>
                </a:lnTo>
                <a:lnTo>
                  <a:pt x="215715" y="165267"/>
                </a:lnTo>
                <a:lnTo>
                  <a:pt x="222239" y="171242"/>
                </a:lnTo>
                <a:lnTo>
                  <a:pt x="231266" y="179961"/>
                </a:lnTo>
                <a:lnTo>
                  <a:pt x="242850" y="191440"/>
                </a:lnTo>
                <a:lnTo>
                  <a:pt x="244768" y="194302"/>
                </a:lnTo>
                <a:lnTo>
                  <a:pt x="246898" y="200021"/>
                </a:lnTo>
                <a:lnTo>
                  <a:pt x="248419" y="201927"/>
                </a:lnTo>
                <a:lnTo>
                  <a:pt x="250385" y="203198"/>
                </a:lnTo>
                <a:lnTo>
                  <a:pt x="252649" y="204045"/>
                </a:lnTo>
                <a:lnTo>
                  <a:pt x="254158" y="205563"/>
                </a:lnTo>
                <a:lnTo>
                  <a:pt x="255164" y="207526"/>
                </a:lnTo>
                <a:lnTo>
                  <a:pt x="255834" y="209789"/>
                </a:lnTo>
                <a:lnTo>
                  <a:pt x="257234" y="211296"/>
                </a:lnTo>
                <a:lnTo>
                  <a:pt x="259119" y="212302"/>
                </a:lnTo>
                <a:lnTo>
                  <a:pt x="265748" y="21431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41"/>
          <p:cNvSpPr/>
          <p:nvPr/>
        </p:nvSpPr>
        <p:spPr>
          <a:xfrm>
            <a:off x="2814637" y="3266122"/>
            <a:ext cx="85726" cy="214314"/>
          </a:xfrm>
          <a:custGeom>
            <a:avLst/>
            <a:gdLst/>
            <a:ahLst/>
            <a:cxnLst/>
            <a:rect l="0" t="0" r="0" b="0"/>
            <a:pathLst>
              <a:path w="85726" h="214314">
                <a:moveTo>
                  <a:pt x="85725" y="0"/>
                </a:moveTo>
                <a:lnTo>
                  <a:pt x="85725" y="17321"/>
                </a:lnTo>
                <a:lnTo>
                  <a:pt x="84772" y="21072"/>
                </a:lnTo>
                <a:lnTo>
                  <a:pt x="83185" y="24526"/>
                </a:lnTo>
                <a:lnTo>
                  <a:pt x="81174" y="27781"/>
                </a:lnTo>
                <a:lnTo>
                  <a:pt x="78881" y="31856"/>
                </a:lnTo>
                <a:lnTo>
                  <a:pt x="73793" y="41463"/>
                </a:lnTo>
                <a:lnTo>
                  <a:pt x="71103" y="47645"/>
                </a:lnTo>
                <a:lnTo>
                  <a:pt x="68357" y="54623"/>
                </a:lnTo>
                <a:lnTo>
                  <a:pt x="65574" y="62133"/>
                </a:lnTo>
                <a:lnTo>
                  <a:pt x="61813" y="69044"/>
                </a:lnTo>
                <a:lnTo>
                  <a:pt x="57402" y="75557"/>
                </a:lnTo>
                <a:lnTo>
                  <a:pt x="52555" y="81804"/>
                </a:lnTo>
                <a:lnTo>
                  <a:pt x="48372" y="88826"/>
                </a:lnTo>
                <a:lnTo>
                  <a:pt x="44630" y="96365"/>
                </a:lnTo>
                <a:lnTo>
                  <a:pt x="41183" y="104248"/>
                </a:lnTo>
                <a:lnTo>
                  <a:pt x="36981" y="111409"/>
                </a:lnTo>
                <a:lnTo>
                  <a:pt x="32274" y="118088"/>
                </a:lnTo>
                <a:lnTo>
                  <a:pt x="27231" y="124445"/>
                </a:lnTo>
                <a:lnTo>
                  <a:pt x="22916" y="130588"/>
                </a:lnTo>
                <a:lnTo>
                  <a:pt x="19088" y="136589"/>
                </a:lnTo>
                <a:lnTo>
                  <a:pt x="15583" y="142494"/>
                </a:lnTo>
                <a:lnTo>
                  <a:pt x="16103" y="148336"/>
                </a:lnTo>
                <a:lnTo>
                  <a:pt x="19308" y="154136"/>
                </a:lnTo>
                <a:lnTo>
                  <a:pt x="24302" y="159907"/>
                </a:lnTo>
                <a:lnTo>
                  <a:pt x="26679" y="165660"/>
                </a:lnTo>
                <a:lnTo>
                  <a:pt x="27311" y="171400"/>
                </a:lnTo>
                <a:lnTo>
                  <a:pt x="26780" y="177132"/>
                </a:lnTo>
                <a:lnTo>
                  <a:pt x="25473" y="181905"/>
                </a:lnTo>
                <a:lnTo>
                  <a:pt x="23650" y="186040"/>
                </a:lnTo>
                <a:lnTo>
                  <a:pt x="21481" y="189749"/>
                </a:lnTo>
                <a:lnTo>
                  <a:pt x="19084" y="193174"/>
                </a:lnTo>
                <a:lnTo>
                  <a:pt x="16532" y="196411"/>
                </a:lnTo>
                <a:lnTo>
                  <a:pt x="13879" y="199521"/>
                </a:lnTo>
                <a:lnTo>
                  <a:pt x="12110" y="202546"/>
                </a:lnTo>
                <a:lnTo>
                  <a:pt x="10145" y="208448"/>
                </a:lnTo>
                <a:lnTo>
                  <a:pt x="9038" y="212575"/>
                </a:lnTo>
                <a:lnTo>
                  <a:pt x="7931" y="213154"/>
                </a:lnTo>
                <a:lnTo>
                  <a:pt x="6240" y="213540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42"/>
          <p:cNvSpPr/>
          <p:nvPr/>
        </p:nvSpPr>
        <p:spPr>
          <a:xfrm>
            <a:off x="2981148" y="3154690"/>
            <a:ext cx="313550" cy="102498"/>
          </a:xfrm>
          <a:custGeom>
            <a:avLst/>
            <a:gdLst/>
            <a:ahLst/>
            <a:cxnLst/>
            <a:rect l="0" t="0" r="0" b="0"/>
            <a:pathLst>
              <a:path w="313550" h="102498">
                <a:moveTo>
                  <a:pt x="4939" y="34280"/>
                </a:moveTo>
                <a:lnTo>
                  <a:pt x="388" y="34280"/>
                </a:lnTo>
                <a:lnTo>
                  <a:pt x="0" y="33327"/>
                </a:lnTo>
                <a:lnTo>
                  <a:pt x="694" y="31740"/>
                </a:lnTo>
                <a:lnTo>
                  <a:pt x="4690" y="26060"/>
                </a:lnTo>
                <a:lnTo>
                  <a:pt x="9908" y="23324"/>
                </a:lnTo>
                <a:lnTo>
                  <a:pt x="13967" y="21261"/>
                </a:lnTo>
                <a:lnTo>
                  <a:pt x="21016" y="18968"/>
                </a:lnTo>
                <a:lnTo>
                  <a:pt x="24230" y="18357"/>
                </a:lnTo>
                <a:lnTo>
                  <a:pt x="27325" y="16997"/>
                </a:lnTo>
                <a:lnTo>
                  <a:pt x="30340" y="15138"/>
                </a:lnTo>
                <a:lnTo>
                  <a:pt x="33303" y="12946"/>
                </a:lnTo>
                <a:lnTo>
                  <a:pt x="39135" y="10510"/>
                </a:lnTo>
                <a:lnTo>
                  <a:pt x="45855" y="8476"/>
                </a:lnTo>
                <a:lnTo>
                  <a:pt x="50314" y="6599"/>
                </a:lnTo>
                <a:lnTo>
                  <a:pt x="55192" y="4396"/>
                </a:lnTo>
                <a:lnTo>
                  <a:pt x="63151" y="1948"/>
                </a:lnTo>
                <a:lnTo>
                  <a:pt x="70816" y="860"/>
                </a:lnTo>
                <a:lnTo>
                  <a:pt x="80573" y="376"/>
                </a:lnTo>
                <a:lnTo>
                  <a:pt x="92225" y="104"/>
                </a:lnTo>
                <a:lnTo>
                  <a:pt x="110553" y="0"/>
                </a:lnTo>
                <a:lnTo>
                  <a:pt x="113448" y="949"/>
                </a:lnTo>
                <a:lnTo>
                  <a:pt x="116331" y="2534"/>
                </a:lnTo>
                <a:lnTo>
                  <a:pt x="123251" y="7372"/>
                </a:lnTo>
                <a:lnTo>
                  <a:pt x="126737" y="10573"/>
                </a:lnTo>
                <a:lnTo>
                  <a:pt x="129000" y="12760"/>
                </a:lnTo>
                <a:lnTo>
                  <a:pt x="130509" y="15171"/>
                </a:lnTo>
                <a:lnTo>
                  <a:pt x="131515" y="17731"/>
                </a:lnTo>
                <a:lnTo>
                  <a:pt x="132185" y="20389"/>
                </a:lnTo>
                <a:lnTo>
                  <a:pt x="132633" y="23115"/>
                </a:lnTo>
                <a:lnTo>
                  <a:pt x="132930" y="25884"/>
                </a:lnTo>
                <a:lnTo>
                  <a:pt x="133129" y="28682"/>
                </a:lnTo>
                <a:lnTo>
                  <a:pt x="132309" y="31500"/>
                </a:lnTo>
                <a:lnTo>
                  <a:pt x="130810" y="34332"/>
                </a:lnTo>
                <a:lnTo>
                  <a:pt x="128858" y="37172"/>
                </a:lnTo>
                <a:lnTo>
                  <a:pt x="127557" y="40018"/>
                </a:lnTo>
                <a:lnTo>
                  <a:pt x="126689" y="42867"/>
                </a:lnTo>
                <a:lnTo>
                  <a:pt x="126111" y="45720"/>
                </a:lnTo>
                <a:lnTo>
                  <a:pt x="124773" y="48574"/>
                </a:lnTo>
                <a:lnTo>
                  <a:pt x="122928" y="51429"/>
                </a:lnTo>
                <a:lnTo>
                  <a:pt x="120746" y="54285"/>
                </a:lnTo>
                <a:lnTo>
                  <a:pt x="118338" y="57142"/>
                </a:lnTo>
                <a:lnTo>
                  <a:pt x="115781" y="59998"/>
                </a:lnTo>
                <a:lnTo>
                  <a:pt x="110400" y="65713"/>
                </a:lnTo>
                <a:lnTo>
                  <a:pt x="104833" y="71427"/>
                </a:lnTo>
                <a:lnTo>
                  <a:pt x="102968" y="74285"/>
                </a:lnTo>
                <a:lnTo>
                  <a:pt x="101724" y="77142"/>
                </a:lnTo>
                <a:lnTo>
                  <a:pt x="100895" y="80000"/>
                </a:lnTo>
                <a:lnTo>
                  <a:pt x="99389" y="81905"/>
                </a:lnTo>
                <a:lnTo>
                  <a:pt x="97433" y="83175"/>
                </a:lnTo>
                <a:lnTo>
                  <a:pt x="92001" y="85213"/>
                </a:lnTo>
                <a:lnTo>
                  <a:pt x="91556" y="86333"/>
                </a:lnTo>
                <a:lnTo>
                  <a:pt x="91258" y="88032"/>
                </a:lnTo>
                <a:lnTo>
                  <a:pt x="90699" y="93921"/>
                </a:lnTo>
                <a:lnTo>
                  <a:pt x="90674" y="98730"/>
                </a:lnTo>
                <a:lnTo>
                  <a:pt x="91623" y="100106"/>
                </a:lnTo>
                <a:lnTo>
                  <a:pt x="93209" y="101024"/>
                </a:lnTo>
                <a:lnTo>
                  <a:pt x="98046" y="102497"/>
                </a:lnTo>
                <a:lnTo>
                  <a:pt x="98443" y="101665"/>
                </a:lnTo>
                <a:lnTo>
                  <a:pt x="98708" y="100159"/>
                </a:lnTo>
                <a:lnTo>
                  <a:pt x="98883" y="98201"/>
                </a:lnTo>
                <a:lnTo>
                  <a:pt x="99954" y="96897"/>
                </a:lnTo>
                <a:lnTo>
                  <a:pt x="101620" y="96027"/>
                </a:lnTo>
                <a:lnTo>
                  <a:pt x="106963" y="94108"/>
                </a:lnTo>
                <a:lnTo>
                  <a:pt x="111055" y="92262"/>
                </a:lnTo>
                <a:lnTo>
                  <a:pt x="120682" y="87672"/>
                </a:lnTo>
                <a:lnTo>
                  <a:pt x="131310" y="82457"/>
                </a:lnTo>
                <a:lnTo>
                  <a:pt x="137764" y="79733"/>
                </a:lnTo>
                <a:lnTo>
                  <a:pt x="144924" y="76964"/>
                </a:lnTo>
                <a:lnTo>
                  <a:pt x="152555" y="74166"/>
                </a:lnTo>
                <a:lnTo>
                  <a:pt x="159547" y="70396"/>
                </a:lnTo>
                <a:lnTo>
                  <a:pt x="166114" y="65977"/>
                </a:lnTo>
                <a:lnTo>
                  <a:pt x="172396" y="61126"/>
                </a:lnTo>
                <a:lnTo>
                  <a:pt x="179442" y="56940"/>
                </a:lnTo>
                <a:lnTo>
                  <a:pt x="186997" y="53196"/>
                </a:lnTo>
                <a:lnTo>
                  <a:pt x="202059" y="46497"/>
                </a:lnTo>
                <a:lnTo>
                  <a:pt x="215103" y="40345"/>
                </a:lnTo>
                <a:lnTo>
                  <a:pt x="222201" y="37370"/>
                </a:lnTo>
                <a:lnTo>
                  <a:pt x="229790" y="34435"/>
                </a:lnTo>
                <a:lnTo>
                  <a:pt x="237707" y="31526"/>
                </a:lnTo>
                <a:lnTo>
                  <a:pt x="244890" y="29586"/>
                </a:lnTo>
                <a:lnTo>
                  <a:pt x="251584" y="28293"/>
                </a:lnTo>
                <a:lnTo>
                  <a:pt x="257951" y="27431"/>
                </a:lnTo>
                <a:lnTo>
                  <a:pt x="264101" y="25904"/>
                </a:lnTo>
                <a:lnTo>
                  <a:pt x="270107" y="23933"/>
                </a:lnTo>
                <a:lnTo>
                  <a:pt x="276015" y="21667"/>
                </a:lnTo>
                <a:lnTo>
                  <a:pt x="281859" y="21109"/>
                </a:lnTo>
                <a:lnTo>
                  <a:pt x="287660" y="21689"/>
                </a:lnTo>
                <a:lnTo>
                  <a:pt x="301556" y="24914"/>
                </a:lnTo>
                <a:lnTo>
                  <a:pt x="305996" y="25354"/>
                </a:lnTo>
                <a:lnTo>
                  <a:pt x="313549" y="257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43"/>
          <p:cNvSpPr/>
          <p:nvPr/>
        </p:nvSpPr>
        <p:spPr>
          <a:xfrm>
            <a:off x="3020377" y="2726055"/>
            <a:ext cx="660083" cy="34291"/>
          </a:xfrm>
          <a:custGeom>
            <a:avLst/>
            <a:gdLst/>
            <a:ahLst/>
            <a:cxnLst/>
            <a:rect l="0" t="0" r="0" b="0"/>
            <a:pathLst>
              <a:path w="660083" h="3429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043" y="2540"/>
                </a:lnTo>
                <a:lnTo>
                  <a:pt x="8468" y="7380"/>
                </a:lnTo>
                <a:lnTo>
                  <a:pt x="9455" y="8730"/>
                </a:lnTo>
                <a:lnTo>
                  <a:pt x="11066" y="10582"/>
                </a:lnTo>
                <a:lnTo>
                  <a:pt x="15944" y="15848"/>
                </a:lnTo>
                <a:lnTo>
                  <a:pt x="17297" y="16280"/>
                </a:lnTo>
                <a:lnTo>
                  <a:pt x="32649" y="17069"/>
                </a:lnTo>
                <a:lnTo>
                  <a:pt x="41816" y="17111"/>
                </a:lnTo>
                <a:lnTo>
                  <a:pt x="45975" y="18075"/>
                </a:lnTo>
                <a:lnTo>
                  <a:pt x="49700" y="19670"/>
                </a:lnTo>
                <a:lnTo>
                  <a:pt x="53136" y="21685"/>
                </a:lnTo>
                <a:lnTo>
                  <a:pt x="57331" y="23029"/>
                </a:lnTo>
                <a:lnTo>
                  <a:pt x="62033" y="23925"/>
                </a:lnTo>
                <a:lnTo>
                  <a:pt x="72338" y="24921"/>
                </a:lnTo>
                <a:lnTo>
                  <a:pt x="88849" y="25481"/>
                </a:lnTo>
                <a:lnTo>
                  <a:pt x="100131" y="25612"/>
                </a:lnTo>
                <a:lnTo>
                  <a:pt x="106759" y="24695"/>
                </a:lnTo>
                <a:lnTo>
                  <a:pt x="114035" y="23131"/>
                </a:lnTo>
                <a:lnTo>
                  <a:pt x="121744" y="21135"/>
                </a:lnTo>
                <a:lnTo>
                  <a:pt x="128787" y="19805"/>
                </a:lnTo>
                <a:lnTo>
                  <a:pt x="135388" y="18918"/>
                </a:lnTo>
                <a:lnTo>
                  <a:pt x="148755" y="17933"/>
                </a:lnTo>
                <a:lnTo>
                  <a:pt x="164221" y="17495"/>
                </a:lnTo>
                <a:lnTo>
                  <a:pt x="188993" y="17248"/>
                </a:lnTo>
                <a:lnTo>
                  <a:pt x="197433" y="16261"/>
                </a:lnTo>
                <a:lnTo>
                  <a:pt x="205917" y="14651"/>
                </a:lnTo>
                <a:lnTo>
                  <a:pt x="214431" y="12624"/>
                </a:lnTo>
                <a:lnTo>
                  <a:pt x="222964" y="11274"/>
                </a:lnTo>
                <a:lnTo>
                  <a:pt x="231510" y="10373"/>
                </a:lnTo>
                <a:lnTo>
                  <a:pt x="248626" y="9372"/>
                </a:lnTo>
                <a:lnTo>
                  <a:pt x="265758" y="8928"/>
                </a:lnTo>
                <a:lnTo>
                  <a:pt x="350281" y="8581"/>
                </a:lnTo>
                <a:lnTo>
                  <a:pt x="359251" y="9531"/>
                </a:lnTo>
                <a:lnTo>
                  <a:pt x="368088" y="11116"/>
                </a:lnTo>
                <a:lnTo>
                  <a:pt x="376837" y="13126"/>
                </a:lnTo>
                <a:lnTo>
                  <a:pt x="385527" y="14465"/>
                </a:lnTo>
                <a:lnTo>
                  <a:pt x="394178" y="15359"/>
                </a:lnTo>
                <a:lnTo>
                  <a:pt x="412363" y="16351"/>
                </a:lnTo>
                <a:lnTo>
                  <a:pt x="443068" y="16909"/>
                </a:lnTo>
                <a:lnTo>
                  <a:pt x="514245" y="17135"/>
                </a:lnTo>
                <a:lnTo>
                  <a:pt x="522852" y="18091"/>
                </a:lnTo>
                <a:lnTo>
                  <a:pt x="531448" y="19681"/>
                </a:lnTo>
                <a:lnTo>
                  <a:pt x="540036" y="21693"/>
                </a:lnTo>
                <a:lnTo>
                  <a:pt x="547667" y="23034"/>
                </a:lnTo>
                <a:lnTo>
                  <a:pt x="554659" y="23928"/>
                </a:lnTo>
                <a:lnTo>
                  <a:pt x="568460" y="24922"/>
                </a:lnTo>
                <a:lnTo>
                  <a:pt x="584119" y="25364"/>
                </a:lnTo>
                <a:lnTo>
                  <a:pt x="622538" y="25686"/>
                </a:lnTo>
                <a:lnTo>
                  <a:pt x="655047" y="25716"/>
                </a:lnTo>
                <a:lnTo>
                  <a:pt x="656726" y="26669"/>
                </a:lnTo>
                <a:lnTo>
                  <a:pt x="657844" y="28257"/>
                </a:lnTo>
                <a:lnTo>
                  <a:pt x="660044" y="34185"/>
                </a:lnTo>
                <a:lnTo>
                  <a:pt x="660075" y="29330"/>
                </a:lnTo>
                <a:lnTo>
                  <a:pt x="660082" y="33449"/>
                </a:lnTo>
                <a:lnTo>
                  <a:pt x="659129" y="33729"/>
                </a:lnTo>
                <a:lnTo>
                  <a:pt x="651510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44"/>
          <p:cNvSpPr/>
          <p:nvPr/>
        </p:nvSpPr>
        <p:spPr>
          <a:xfrm>
            <a:off x="6663690" y="2820355"/>
            <a:ext cx="930661" cy="34288"/>
          </a:xfrm>
          <a:custGeom>
            <a:avLst/>
            <a:gdLst/>
            <a:ahLst/>
            <a:cxnLst/>
            <a:rect l="0" t="0" r="0" b="0"/>
            <a:pathLst>
              <a:path w="930661" h="34288">
                <a:moveTo>
                  <a:pt x="0" y="8570"/>
                </a:moveTo>
                <a:lnTo>
                  <a:pt x="4551" y="8570"/>
                </a:lnTo>
                <a:lnTo>
                  <a:pt x="5891" y="7617"/>
                </a:lnTo>
                <a:lnTo>
                  <a:pt x="6785" y="6030"/>
                </a:lnTo>
                <a:lnTo>
                  <a:pt x="7381" y="4019"/>
                </a:lnTo>
                <a:lnTo>
                  <a:pt x="8730" y="2678"/>
                </a:lnTo>
                <a:lnTo>
                  <a:pt x="10583" y="1784"/>
                </a:lnTo>
                <a:lnTo>
                  <a:pt x="15181" y="791"/>
                </a:lnTo>
                <a:lnTo>
                  <a:pt x="41127" y="44"/>
                </a:lnTo>
                <a:lnTo>
                  <a:pt x="67314" y="0"/>
                </a:lnTo>
                <a:lnTo>
                  <a:pt x="72498" y="951"/>
                </a:lnTo>
                <a:lnTo>
                  <a:pt x="77859" y="2538"/>
                </a:lnTo>
                <a:lnTo>
                  <a:pt x="83339" y="4549"/>
                </a:lnTo>
                <a:lnTo>
                  <a:pt x="87944" y="5889"/>
                </a:lnTo>
                <a:lnTo>
                  <a:pt x="91967" y="6782"/>
                </a:lnTo>
                <a:lnTo>
                  <a:pt x="100881" y="7775"/>
                </a:lnTo>
                <a:lnTo>
                  <a:pt x="127348" y="8413"/>
                </a:lnTo>
                <a:lnTo>
                  <a:pt x="198485" y="8567"/>
                </a:lnTo>
                <a:lnTo>
                  <a:pt x="207571" y="9520"/>
                </a:lnTo>
                <a:lnTo>
                  <a:pt x="217438" y="11108"/>
                </a:lnTo>
                <a:lnTo>
                  <a:pt x="227826" y="13120"/>
                </a:lnTo>
                <a:lnTo>
                  <a:pt x="237609" y="14461"/>
                </a:lnTo>
                <a:lnTo>
                  <a:pt x="246988" y="15355"/>
                </a:lnTo>
                <a:lnTo>
                  <a:pt x="265983" y="16348"/>
                </a:lnTo>
                <a:lnTo>
                  <a:pt x="287124" y="16789"/>
                </a:lnTo>
                <a:lnTo>
                  <a:pt x="354451" y="17111"/>
                </a:lnTo>
                <a:lnTo>
                  <a:pt x="365840" y="18074"/>
                </a:lnTo>
                <a:lnTo>
                  <a:pt x="377243" y="19668"/>
                </a:lnTo>
                <a:lnTo>
                  <a:pt x="388656" y="21684"/>
                </a:lnTo>
                <a:lnTo>
                  <a:pt x="400074" y="23027"/>
                </a:lnTo>
                <a:lnTo>
                  <a:pt x="411495" y="23923"/>
                </a:lnTo>
                <a:lnTo>
                  <a:pt x="434347" y="24919"/>
                </a:lnTo>
                <a:lnTo>
                  <a:pt x="469584" y="25479"/>
                </a:lnTo>
                <a:lnTo>
                  <a:pt x="537712" y="25684"/>
                </a:lnTo>
                <a:lnTo>
                  <a:pt x="550879" y="26646"/>
                </a:lnTo>
                <a:lnTo>
                  <a:pt x="563468" y="28241"/>
                </a:lnTo>
                <a:lnTo>
                  <a:pt x="575670" y="30256"/>
                </a:lnTo>
                <a:lnTo>
                  <a:pt x="588568" y="31600"/>
                </a:lnTo>
                <a:lnTo>
                  <a:pt x="601928" y="32496"/>
                </a:lnTo>
                <a:lnTo>
                  <a:pt x="628521" y="33491"/>
                </a:lnTo>
                <a:lnTo>
                  <a:pt x="665864" y="34051"/>
                </a:lnTo>
                <a:lnTo>
                  <a:pt x="799985" y="34284"/>
                </a:lnTo>
                <a:lnTo>
                  <a:pt x="810501" y="33333"/>
                </a:lnTo>
                <a:lnTo>
                  <a:pt x="820368" y="31746"/>
                </a:lnTo>
                <a:lnTo>
                  <a:pt x="829805" y="29735"/>
                </a:lnTo>
                <a:lnTo>
                  <a:pt x="838953" y="28395"/>
                </a:lnTo>
                <a:lnTo>
                  <a:pt x="847909" y="27502"/>
                </a:lnTo>
                <a:lnTo>
                  <a:pt x="864528" y="26509"/>
                </a:lnTo>
                <a:lnTo>
                  <a:pt x="890720" y="25872"/>
                </a:lnTo>
                <a:lnTo>
                  <a:pt x="930660" y="25715"/>
                </a:lnTo>
                <a:lnTo>
                  <a:pt x="928611" y="25715"/>
                </a:lnTo>
                <a:lnTo>
                  <a:pt x="927684" y="26667"/>
                </a:lnTo>
                <a:lnTo>
                  <a:pt x="927066" y="28255"/>
                </a:lnTo>
                <a:lnTo>
                  <a:pt x="925829" y="34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445"/>
          <p:cNvSpPr/>
          <p:nvPr/>
        </p:nvSpPr>
        <p:spPr>
          <a:xfrm>
            <a:off x="3406149" y="3180397"/>
            <a:ext cx="51427" cy="240031"/>
          </a:xfrm>
          <a:custGeom>
            <a:avLst/>
            <a:gdLst/>
            <a:ahLst/>
            <a:cxnLst/>
            <a:rect l="0" t="0" r="0" b="0"/>
            <a:pathLst>
              <a:path w="51427" h="240031">
                <a:moveTo>
                  <a:pt x="8563" y="0"/>
                </a:moveTo>
                <a:lnTo>
                  <a:pt x="95" y="0"/>
                </a:lnTo>
                <a:lnTo>
                  <a:pt x="0" y="7381"/>
                </a:lnTo>
                <a:lnTo>
                  <a:pt x="949" y="9683"/>
                </a:lnTo>
                <a:lnTo>
                  <a:pt x="2535" y="13123"/>
                </a:lnTo>
                <a:lnTo>
                  <a:pt x="4544" y="17321"/>
                </a:lnTo>
                <a:lnTo>
                  <a:pt x="5884" y="21072"/>
                </a:lnTo>
                <a:lnTo>
                  <a:pt x="7372" y="27781"/>
                </a:lnTo>
                <a:lnTo>
                  <a:pt x="8034" y="33937"/>
                </a:lnTo>
                <a:lnTo>
                  <a:pt x="8210" y="36912"/>
                </a:lnTo>
                <a:lnTo>
                  <a:pt x="8406" y="47838"/>
                </a:lnTo>
                <a:lnTo>
                  <a:pt x="8459" y="54752"/>
                </a:lnTo>
                <a:lnTo>
                  <a:pt x="9446" y="61266"/>
                </a:lnTo>
                <a:lnTo>
                  <a:pt x="11057" y="67514"/>
                </a:lnTo>
                <a:lnTo>
                  <a:pt x="20486" y="95780"/>
                </a:lnTo>
                <a:lnTo>
                  <a:pt x="22227" y="103859"/>
                </a:lnTo>
                <a:lnTo>
                  <a:pt x="23387" y="112102"/>
                </a:lnTo>
                <a:lnTo>
                  <a:pt x="24161" y="120455"/>
                </a:lnTo>
                <a:lnTo>
                  <a:pt x="25629" y="127928"/>
                </a:lnTo>
                <a:lnTo>
                  <a:pt x="27560" y="134816"/>
                </a:lnTo>
                <a:lnTo>
                  <a:pt x="29800" y="141312"/>
                </a:lnTo>
                <a:lnTo>
                  <a:pt x="31294" y="147548"/>
                </a:lnTo>
                <a:lnTo>
                  <a:pt x="32289" y="153611"/>
                </a:lnTo>
                <a:lnTo>
                  <a:pt x="32953" y="159557"/>
                </a:lnTo>
                <a:lnTo>
                  <a:pt x="34348" y="165427"/>
                </a:lnTo>
                <a:lnTo>
                  <a:pt x="36231" y="171244"/>
                </a:lnTo>
                <a:lnTo>
                  <a:pt x="38438" y="177028"/>
                </a:lnTo>
                <a:lnTo>
                  <a:pt x="40862" y="181836"/>
                </a:lnTo>
                <a:lnTo>
                  <a:pt x="43431" y="185994"/>
                </a:lnTo>
                <a:lnTo>
                  <a:pt x="46096" y="189718"/>
                </a:lnTo>
                <a:lnTo>
                  <a:pt x="47872" y="193154"/>
                </a:lnTo>
                <a:lnTo>
                  <a:pt x="49057" y="196397"/>
                </a:lnTo>
                <a:lnTo>
                  <a:pt x="50373" y="202540"/>
                </a:lnTo>
                <a:lnTo>
                  <a:pt x="50958" y="208445"/>
                </a:lnTo>
                <a:lnTo>
                  <a:pt x="51217" y="214245"/>
                </a:lnTo>
                <a:lnTo>
                  <a:pt x="51364" y="222865"/>
                </a:lnTo>
                <a:lnTo>
                  <a:pt x="51426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446"/>
          <p:cNvSpPr/>
          <p:nvPr/>
        </p:nvSpPr>
        <p:spPr>
          <a:xfrm>
            <a:off x="3268979" y="3274705"/>
            <a:ext cx="300039" cy="42853"/>
          </a:xfrm>
          <a:custGeom>
            <a:avLst/>
            <a:gdLst/>
            <a:ahLst/>
            <a:cxnLst/>
            <a:rect l="0" t="0" r="0" b="0"/>
            <a:pathLst>
              <a:path w="300039" h="42853">
                <a:moveTo>
                  <a:pt x="0" y="42852"/>
                </a:moveTo>
                <a:lnTo>
                  <a:pt x="4551" y="38301"/>
                </a:lnTo>
                <a:lnTo>
                  <a:pt x="6844" y="36961"/>
                </a:lnTo>
                <a:lnTo>
                  <a:pt x="9325" y="36067"/>
                </a:lnTo>
                <a:lnTo>
                  <a:pt x="15575" y="35074"/>
                </a:lnTo>
                <a:lnTo>
                  <a:pt x="24703" y="34632"/>
                </a:lnTo>
                <a:lnTo>
                  <a:pt x="29804" y="33562"/>
                </a:lnTo>
                <a:lnTo>
                  <a:pt x="35109" y="31897"/>
                </a:lnTo>
                <a:lnTo>
                  <a:pt x="40551" y="29833"/>
                </a:lnTo>
                <a:lnTo>
                  <a:pt x="46084" y="27505"/>
                </a:lnTo>
                <a:lnTo>
                  <a:pt x="51678" y="25001"/>
                </a:lnTo>
                <a:lnTo>
                  <a:pt x="57312" y="22379"/>
                </a:lnTo>
                <a:lnTo>
                  <a:pt x="63926" y="20631"/>
                </a:lnTo>
                <a:lnTo>
                  <a:pt x="71192" y="19466"/>
                </a:lnTo>
                <a:lnTo>
                  <a:pt x="78894" y="18688"/>
                </a:lnTo>
                <a:lnTo>
                  <a:pt x="85934" y="17218"/>
                </a:lnTo>
                <a:lnTo>
                  <a:pt x="92532" y="15285"/>
                </a:lnTo>
                <a:lnTo>
                  <a:pt x="98835" y="13044"/>
                </a:lnTo>
                <a:lnTo>
                  <a:pt x="104943" y="11550"/>
                </a:lnTo>
                <a:lnTo>
                  <a:pt x="110920" y="10554"/>
                </a:lnTo>
                <a:lnTo>
                  <a:pt x="116809" y="9890"/>
                </a:lnTo>
                <a:lnTo>
                  <a:pt x="123593" y="8495"/>
                </a:lnTo>
                <a:lnTo>
                  <a:pt x="130973" y="6612"/>
                </a:lnTo>
                <a:lnTo>
                  <a:pt x="138750" y="4405"/>
                </a:lnTo>
                <a:lnTo>
                  <a:pt x="145840" y="2933"/>
                </a:lnTo>
                <a:lnTo>
                  <a:pt x="152472" y="1952"/>
                </a:lnTo>
                <a:lnTo>
                  <a:pt x="158798" y="1298"/>
                </a:lnTo>
                <a:lnTo>
                  <a:pt x="164921" y="862"/>
                </a:lnTo>
                <a:lnTo>
                  <a:pt x="170907" y="571"/>
                </a:lnTo>
                <a:lnTo>
                  <a:pt x="183592" y="248"/>
                </a:lnTo>
                <a:lnTo>
                  <a:pt x="229429" y="0"/>
                </a:lnTo>
                <a:lnTo>
                  <a:pt x="234868" y="949"/>
                </a:lnTo>
                <a:lnTo>
                  <a:pt x="240399" y="2534"/>
                </a:lnTo>
                <a:lnTo>
                  <a:pt x="245991" y="4544"/>
                </a:lnTo>
                <a:lnTo>
                  <a:pt x="250672" y="5883"/>
                </a:lnTo>
                <a:lnTo>
                  <a:pt x="254745" y="6776"/>
                </a:lnTo>
                <a:lnTo>
                  <a:pt x="261810" y="7768"/>
                </a:lnTo>
                <a:lnTo>
                  <a:pt x="268125" y="8209"/>
                </a:lnTo>
                <a:lnTo>
                  <a:pt x="276647" y="8405"/>
                </a:lnTo>
                <a:lnTo>
                  <a:pt x="300038" y="85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447"/>
          <p:cNvSpPr/>
          <p:nvPr/>
        </p:nvSpPr>
        <p:spPr>
          <a:xfrm>
            <a:off x="3689032" y="3197542"/>
            <a:ext cx="60008" cy="257176"/>
          </a:xfrm>
          <a:custGeom>
            <a:avLst/>
            <a:gdLst/>
            <a:ahLst/>
            <a:cxnLst/>
            <a:rect l="0" t="0" r="0" b="0"/>
            <a:pathLst>
              <a:path w="60008" h="257176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3669" y="32463"/>
                </a:lnTo>
                <a:lnTo>
                  <a:pt x="14828" y="36882"/>
                </a:lnTo>
                <a:lnTo>
                  <a:pt x="15600" y="41733"/>
                </a:lnTo>
                <a:lnTo>
                  <a:pt x="16115" y="46872"/>
                </a:lnTo>
                <a:lnTo>
                  <a:pt x="16458" y="52203"/>
                </a:lnTo>
                <a:lnTo>
                  <a:pt x="16687" y="57662"/>
                </a:lnTo>
                <a:lnTo>
                  <a:pt x="17792" y="63207"/>
                </a:lnTo>
                <a:lnTo>
                  <a:pt x="19482" y="68808"/>
                </a:lnTo>
                <a:lnTo>
                  <a:pt x="21560" y="74447"/>
                </a:lnTo>
                <a:lnTo>
                  <a:pt x="22946" y="81064"/>
                </a:lnTo>
                <a:lnTo>
                  <a:pt x="23870" y="88333"/>
                </a:lnTo>
                <a:lnTo>
                  <a:pt x="24486" y="96036"/>
                </a:lnTo>
                <a:lnTo>
                  <a:pt x="24896" y="103077"/>
                </a:lnTo>
                <a:lnTo>
                  <a:pt x="25353" y="115979"/>
                </a:lnTo>
                <a:lnTo>
                  <a:pt x="25609" y="133953"/>
                </a:lnTo>
                <a:lnTo>
                  <a:pt x="24693" y="139785"/>
                </a:lnTo>
                <a:lnTo>
                  <a:pt x="23130" y="145577"/>
                </a:lnTo>
                <a:lnTo>
                  <a:pt x="21134" y="151344"/>
                </a:lnTo>
                <a:lnTo>
                  <a:pt x="20757" y="158046"/>
                </a:lnTo>
                <a:lnTo>
                  <a:pt x="21458" y="165372"/>
                </a:lnTo>
                <a:lnTo>
                  <a:pt x="22878" y="173113"/>
                </a:lnTo>
                <a:lnTo>
                  <a:pt x="23825" y="180178"/>
                </a:lnTo>
                <a:lnTo>
                  <a:pt x="24456" y="186794"/>
                </a:lnTo>
                <a:lnTo>
                  <a:pt x="25157" y="198272"/>
                </a:lnTo>
                <a:lnTo>
                  <a:pt x="25468" y="206549"/>
                </a:lnTo>
                <a:lnTo>
                  <a:pt x="28409" y="211042"/>
                </a:lnTo>
                <a:lnTo>
                  <a:pt x="33227" y="215942"/>
                </a:lnTo>
                <a:lnTo>
                  <a:pt x="39296" y="221114"/>
                </a:lnTo>
                <a:lnTo>
                  <a:pt x="43342" y="225514"/>
                </a:lnTo>
                <a:lnTo>
                  <a:pt x="46040" y="229401"/>
                </a:lnTo>
                <a:lnTo>
                  <a:pt x="47838" y="232944"/>
                </a:lnTo>
                <a:lnTo>
                  <a:pt x="49990" y="236258"/>
                </a:lnTo>
                <a:lnTo>
                  <a:pt x="52377" y="239421"/>
                </a:lnTo>
                <a:lnTo>
                  <a:pt x="54920" y="242481"/>
                </a:lnTo>
                <a:lnTo>
                  <a:pt x="56616" y="245474"/>
                </a:lnTo>
                <a:lnTo>
                  <a:pt x="57747" y="248422"/>
                </a:lnTo>
                <a:lnTo>
                  <a:pt x="60007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448"/>
          <p:cNvSpPr/>
          <p:nvPr/>
        </p:nvSpPr>
        <p:spPr>
          <a:xfrm>
            <a:off x="3827771" y="3206477"/>
            <a:ext cx="186972" cy="231082"/>
          </a:xfrm>
          <a:custGeom>
            <a:avLst/>
            <a:gdLst/>
            <a:ahLst/>
            <a:cxnLst/>
            <a:rect l="0" t="0" r="0" b="0"/>
            <a:pathLst>
              <a:path w="186972" h="231082">
                <a:moveTo>
                  <a:pt x="41283" y="16783"/>
                </a:moveTo>
                <a:lnTo>
                  <a:pt x="41283" y="12232"/>
                </a:lnTo>
                <a:lnTo>
                  <a:pt x="40331" y="10891"/>
                </a:lnTo>
                <a:lnTo>
                  <a:pt x="38744" y="9997"/>
                </a:lnTo>
                <a:lnTo>
                  <a:pt x="33902" y="8563"/>
                </a:lnTo>
                <a:lnTo>
                  <a:pt x="33505" y="7493"/>
                </a:lnTo>
                <a:lnTo>
                  <a:pt x="32781" y="453"/>
                </a:lnTo>
                <a:lnTo>
                  <a:pt x="32742" y="0"/>
                </a:lnTo>
                <a:lnTo>
                  <a:pt x="32720" y="4296"/>
                </a:lnTo>
                <a:lnTo>
                  <a:pt x="31765" y="5600"/>
                </a:lnTo>
                <a:lnTo>
                  <a:pt x="30176" y="6470"/>
                </a:lnTo>
                <a:lnTo>
                  <a:pt x="28163" y="7050"/>
                </a:lnTo>
                <a:lnTo>
                  <a:pt x="26822" y="9342"/>
                </a:lnTo>
                <a:lnTo>
                  <a:pt x="25927" y="12775"/>
                </a:lnTo>
                <a:lnTo>
                  <a:pt x="25331" y="16968"/>
                </a:lnTo>
                <a:lnTo>
                  <a:pt x="22129" y="24168"/>
                </a:lnTo>
                <a:lnTo>
                  <a:pt x="19941" y="27421"/>
                </a:lnTo>
                <a:lnTo>
                  <a:pt x="17510" y="33576"/>
                </a:lnTo>
                <a:lnTo>
                  <a:pt x="15478" y="40439"/>
                </a:lnTo>
                <a:lnTo>
                  <a:pt x="13602" y="44936"/>
                </a:lnTo>
                <a:lnTo>
                  <a:pt x="11400" y="49839"/>
                </a:lnTo>
                <a:lnTo>
                  <a:pt x="6412" y="60367"/>
                </a:lnTo>
                <a:lnTo>
                  <a:pt x="3748" y="65841"/>
                </a:lnTo>
                <a:lnTo>
                  <a:pt x="1973" y="70443"/>
                </a:lnTo>
                <a:lnTo>
                  <a:pt x="789" y="74464"/>
                </a:lnTo>
                <a:lnTo>
                  <a:pt x="0" y="78097"/>
                </a:lnTo>
                <a:lnTo>
                  <a:pt x="426" y="82424"/>
                </a:lnTo>
                <a:lnTo>
                  <a:pt x="1662" y="87213"/>
                </a:lnTo>
                <a:lnTo>
                  <a:pt x="3440" y="92311"/>
                </a:lnTo>
                <a:lnTo>
                  <a:pt x="4624" y="97615"/>
                </a:lnTo>
                <a:lnTo>
                  <a:pt x="5414" y="103056"/>
                </a:lnTo>
                <a:lnTo>
                  <a:pt x="5941" y="108588"/>
                </a:lnTo>
                <a:lnTo>
                  <a:pt x="6291" y="114181"/>
                </a:lnTo>
                <a:lnTo>
                  <a:pt x="6682" y="125476"/>
                </a:lnTo>
                <a:lnTo>
                  <a:pt x="6901" y="142545"/>
                </a:lnTo>
                <a:lnTo>
                  <a:pt x="7885" y="148249"/>
                </a:lnTo>
                <a:lnTo>
                  <a:pt x="9492" y="153957"/>
                </a:lnTo>
                <a:lnTo>
                  <a:pt x="11517" y="159667"/>
                </a:lnTo>
                <a:lnTo>
                  <a:pt x="12867" y="165379"/>
                </a:lnTo>
                <a:lnTo>
                  <a:pt x="13766" y="171092"/>
                </a:lnTo>
                <a:lnTo>
                  <a:pt x="14366" y="176806"/>
                </a:lnTo>
                <a:lnTo>
                  <a:pt x="15719" y="181567"/>
                </a:lnTo>
                <a:lnTo>
                  <a:pt x="17573" y="185694"/>
                </a:lnTo>
                <a:lnTo>
                  <a:pt x="19761" y="189397"/>
                </a:lnTo>
                <a:lnTo>
                  <a:pt x="22173" y="193772"/>
                </a:lnTo>
                <a:lnTo>
                  <a:pt x="27392" y="203712"/>
                </a:lnTo>
                <a:lnTo>
                  <a:pt x="32023" y="208077"/>
                </a:lnTo>
                <a:lnTo>
                  <a:pt x="37967" y="211940"/>
                </a:lnTo>
                <a:lnTo>
                  <a:pt x="44788" y="215468"/>
                </a:lnTo>
                <a:lnTo>
                  <a:pt x="50287" y="218772"/>
                </a:lnTo>
                <a:lnTo>
                  <a:pt x="54906" y="221927"/>
                </a:lnTo>
                <a:lnTo>
                  <a:pt x="58937" y="224983"/>
                </a:lnTo>
                <a:lnTo>
                  <a:pt x="63531" y="227020"/>
                </a:lnTo>
                <a:lnTo>
                  <a:pt x="68497" y="228379"/>
                </a:lnTo>
                <a:lnTo>
                  <a:pt x="73713" y="229284"/>
                </a:lnTo>
                <a:lnTo>
                  <a:pt x="78144" y="229888"/>
                </a:lnTo>
                <a:lnTo>
                  <a:pt x="82050" y="230290"/>
                </a:lnTo>
                <a:lnTo>
                  <a:pt x="85606" y="230558"/>
                </a:lnTo>
                <a:lnTo>
                  <a:pt x="89882" y="230738"/>
                </a:lnTo>
                <a:lnTo>
                  <a:pt x="99713" y="230936"/>
                </a:lnTo>
                <a:lnTo>
                  <a:pt x="128285" y="231081"/>
                </a:lnTo>
                <a:lnTo>
                  <a:pt x="131669" y="230133"/>
                </a:lnTo>
                <a:lnTo>
                  <a:pt x="134878" y="228549"/>
                </a:lnTo>
                <a:lnTo>
                  <a:pt x="137970" y="226540"/>
                </a:lnTo>
                <a:lnTo>
                  <a:pt x="140031" y="224248"/>
                </a:lnTo>
                <a:lnTo>
                  <a:pt x="141406" y="221768"/>
                </a:lnTo>
                <a:lnTo>
                  <a:pt x="142321" y="219162"/>
                </a:lnTo>
                <a:lnTo>
                  <a:pt x="144837" y="215520"/>
                </a:lnTo>
                <a:lnTo>
                  <a:pt x="148419" y="211187"/>
                </a:lnTo>
                <a:lnTo>
                  <a:pt x="152712" y="206392"/>
                </a:lnTo>
                <a:lnTo>
                  <a:pt x="156527" y="201292"/>
                </a:lnTo>
                <a:lnTo>
                  <a:pt x="160022" y="195986"/>
                </a:lnTo>
                <a:lnTo>
                  <a:pt x="163305" y="190544"/>
                </a:lnTo>
                <a:lnTo>
                  <a:pt x="166446" y="185011"/>
                </a:lnTo>
                <a:lnTo>
                  <a:pt x="172477" y="173784"/>
                </a:lnTo>
                <a:lnTo>
                  <a:pt x="181226" y="156752"/>
                </a:lnTo>
                <a:lnTo>
                  <a:pt x="183156" y="151053"/>
                </a:lnTo>
                <a:lnTo>
                  <a:pt x="184443" y="145349"/>
                </a:lnTo>
                <a:lnTo>
                  <a:pt x="185300" y="139641"/>
                </a:lnTo>
                <a:lnTo>
                  <a:pt x="185872" y="133931"/>
                </a:lnTo>
                <a:lnTo>
                  <a:pt x="186254" y="128219"/>
                </a:lnTo>
                <a:lnTo>
                  <a:pt x="186508" y="122506"/>
                </a:lnTo>
                <a:lnTo>
                  <a:pt x="186790" y="111078"/>
                </a:lnTo>
                <a:lnTo>
                  <a:pt x="186971" y="92771"/>
                </a:lnTo>
                <a:lnTo>
                  <a:pt x="186034" y="88396"/>
                </a:lnTo>
                <a:lnTo>
                  <a:pt x="184456" y="83575"/>
                </a:lnTo>
                <a:lnTo>
                  <a:pt x="182452" y="78456"/>
                </a:lnTo>
                <a:lnTo>
                  <a:pt x="180163" y="74090"/>
                </a:lnTo>
                <a:lnTo>
                  <a:pt x="177685" y="70228"/>
                </a:lnTo>
                <a:lnTo>
                  <a:pt x="175080" y="66700"/>
                </a:lnTo>
                <a:lnTo>
                  <a:pt x="172391" y="62444"/>
                </a:lnTo>
                <a:lnTo>
                  <a:pt x="169647" y="57701"/>
                </a:lnTo>
                <a:lnTo>
                  <a:pt x="166864" y="52634"/>
                </a:lnTo>
                <a:lnTo>
                  <a:pt x="164057" y="48303"/>
                </a:lnTo>
                <a:lnTo>
                  <a:pt x="161232" y="44464"/>
                </a:lnTo>
                <a:lnTo>
                  <a:pt x="158397" y="40952"/>
                </a:lnTo>
                <a:lnTo>
                  <a:pt x="154601" y="37658"/>
                </a:lnTo>
                <a:lnTo>
                  <a:pt x="150166" y="34509"/>
                </a:lnTo>
                <a:lnTo>
                  <a:pt x="145305" y="31458"/>
                </a:lnTo>
                <a:lnTo>
                  <a:pt x="140158" y="29424"/>
                </a:lnTo>
                <a:lnTo>
                  <a:pt x="134823" y="28068"/>
                </a:lnTo>
                <a:lnTo>
                  <a:pt x="129360" y="27163"/>
                </a:lnTo>
                <a:lnTo>
                  <a:pt x="123814" y="26561"/>
                </a:lnTo>
                <a:lnTo>
                  <a:pt x="118212" y="26159"/>
                </a:lnTo>
                <a:lnTo>
                  <a:pt x="112571" y="25891"/>
                </a:lnTo>
                <a:lnTo>
                  <a:pt x="101224" y="25593"/>
                </a:lnTo>
                <a:lnTo>
                  <a:pt x="78418" y="25402"/>
                </a:lnTo>
                <a:lnTo>
                  <a:pt x="73660" y="26339"/>
                </a:lnTo>
                <a:lnTo>
                  <a:pt x="69536" y="27916"/>
                </a:lnTo>
                <a:lnTo>
                  <a:pt x="65833" y="29920"/>
                </a:lnTo>
                <a:lnTo>
                  <a:pt x="62412" y="32208"/>
                </a:lnTo>
                <a:lnTo>
                  <a:pt x="59179" y="34686"/>
                </a:lnTo>
                <a:lnTo>
                  <a:pt x="56072" y="37291"/>
                </a:lnTo>
                <a:lnTo>
                  <a:pt x="53047" y="39027"/>
                </a:lnTo>
                <a:lnTo>
                  <a:pt x="50078" y="40185"/>
                </a:lnTo>
                <a:lnTo>
                  <a:pt x="41283" y="425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449"/>
          <p:cNvSpPr/>
          <p:nvPr/>
        </p:nvSpPr>
        <p:spPr>
          <a:xfrm>
            <a:off x="4143375" y="3223260"/>
            <a:ext cx="222885" cy="197168"/>
          </a:xfrm>
          <a:custGeom>
            <a:avLst/>
            <a:gdLst/>
            <a:ahLst/>
            <a:cxnLst/>
            <a:rect l="0" t="0" r="0" b="0"/>
            <a:pathLst>
              <a:path w="222885" h="197168">
                <a:moveTo>
                  <a:pt x="0" y="0"/>
                </a:moveTo>
                <a:lnTo>
                  <a:pt x="7380" y="7380"/>
                </a:lnTo>
                <a:lnTo>
                  <a:pt x="13122" y="10583"/>
                </a:lnTo>
                <a:lnTo>
                  <a:pt x="17321" y="12770"/>
                </a:lnTo>
                <a:lnTo>
                  <a:pt x="21072" y="15181"/>
                </a:lnTo>
                <a:lnTo>
                  <a:pt x="27780" y="20399"/>
                </a:lnTo>
                <a:lnTo>
                  <a:pt x="33936" y="25894"/>
                </a:lnTo>
                <a:lnTo>
                  <a:pt x="39848" y="31511"/>
                </a:lnTo>
                <a:lnTo>
                  <a:pt x="54271" y="45730"/>
                </a:lnTo>
                <a:lnTo>
                  <a:pt x="57136" y="49537"/>
                </a:lnTo>
                <a:lnTo>
                  <a:pt x="59997" y="53979"/>
                </a:lnTo>
                <a:lnTo>
                  <a:pt x="62858" y="58846"/>
                </a:lnTo>
                <a:lnTo>
                  <a:pt x="66670" y="63043"/>
                </a:lnTo>
                <a:lnTo>
                  <a:pt x="71116" y="66794"/>
                </a:lnTo>
                <a:lnTo>
                  <a:pt x="75986" y="70247"/>
                </a:lnTo>
                <a:lnTo>
                  <a:pt x="80185" y="74453"/>
                </a:lnTo>
                <a:lnTo>
                  <a:pt x="83936" y="79163"/>
                </a:lnTo>
                <a:lnTo>
                  <a:pt x="87390" y="84208"/>
                </a:lnTo>
                <a:lnTo>
                  <a:pt x="91597" y="88523"/>
                </a:lnTo>
                <a:lnTo>
                  <a:pt x="96307" y="92353"/>
                </a:lnTo>
                <a:lnTo>
                  <a:pt x="101352" y="95859"/>
                </a:lnTo>
                <a:lnTo>
                  <a:pt x="106621" y="99148"/>
                </a:lnTo>
                <a:lnTo>
                  <a:pt x="112037" y="102293"/>
                </a:lnTo>
                <a:lnTo>
                  <a:pt x="117554" y="105343"/>
                </a:lnTo>
                <a:lnTo>
                  <a:pt x="122184" y="109281"/>
                </a:lnTo>
                <a:lnTo>
                  <a:pt x="126224" y="113811"/>
                </a:lnTo>
                <a:lnTo>
                  <a:pt x="129869" y="118737"/>
                </a:lnTo>
                <a:lnTo>
                  <a:pt x="134204" y="122972"/>
                </a:lnTo>
                <a:lnTo>
                  <a:pt x="138999" y="126749"/>
                </a:lnTo>
                <a:lnTo>
                  <a:pt x="144101" y="130219"/>
                </a:lnTo>
                <a:lnTo>
                  <a:pt x="148455" y="133485"/>
                </a:lnTo>
                <a:lnTo>
                  <a:pt x="152310" y="136615"/>
                </a:lnTo>
                <a:lnTo>
                  <a:pt x="155832" y="139654"/>
                </a:lnTo>
                <a:lnTo>
                  <a:pt x="160085" y="142632"/>
                </a:lnTo>
                <a:lnTo>
                  <a:pt x="164826" y="145571"/>
                </a:lnTo>
                <a:lnTo>
                  <a:pt x="169891" y="148482"/>
                </a:lnTo>
                <a:lnTo>
                  <a:pt x="174221" y="152328"/>
                </a:lnTo>
                <a:lnTo>
                  <a:pt x="178059" y="156797"/>
                </a:lnTo>
                <a:lnTo>
                  <a:pt x="181571" y="161681"/>
                </a:lnTo>
                <a:lnTo>
                  <a:pt x="184865" y="164937"/>
                </a:lnTo>
                <a:lnTo>
                  <a:pt x="188013" y="167108"/>
                </a:lnTo>
                <a:lnTo>
                  <a:pt x="194051" y="170472"/>
                </a:lnTo>
                <a:lnTo>
                  <a:pt x="199910" y="175143"/>
                </a:lnTo>
                <a:lnTo>
                  <a:pt x="205689" y="180393"/>
                </a:lnTo>
                <a:lnTo>
                  <a:pt x="208563" y="183127"/>
                </a:lnTo>
                <a:lnTo>
                  <a:pt x="211432" y="184950"/>
                </a:lnTo>
                <a:lnTo>
                  <a:pt x="217160" y="186975"/>
                </a:lnTo>
                <a:lnTo>
                  <a:pt x="219068" y="188467"/>
                </a:lnTo>
                <a:lnTo>
                  <a:pt x="220340" y="190414"/>
                </a:lnTo>
                <a:lnTo>
                  <a:pt x="222884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450"/>
          <p:cNvSpPr/>
          <p:nvPr/>
        </p:nvSpPr>
        <p:spPr>
          <a:xfrm>
            <a:off x="4246245" y="3248977"/>
            <a:ext cx="68581" cy="180024"/>
          </a:xfrm>
          <a:custGeom>
            <a:avLst/>
            <a:gdLst/>
            <a:ahLst/>
            <a:cxnLst/>
            <a:rect l="0" t="0" r="0" b="0"/>
            <a:pathLst>
              <a:path w="68581" h="180024">
                <a:moveTo>
                  <a:pt x="68580" y="0"/>
                </a:moveTo>
                <a:lnTo>
                  <a:pt x="68580" y="4551"/>
                </a:lnTo>
                <a:lnTo>
                  <a:pt x="67627" y="5892"/>
                </a:lnTo>
                <a:lnTo>
                  <a:pt x="66040" y="6785"/>
                </a:lnTo>
                <a:lnTo>
                  <a:pt x="64029" y="7381"/>
                </a:lnTo>
                <a:lnTo>
                  <a:pt x="62688" y="9683"/>
                </a:lnTo>
                <a:lnTo>
                  <a:pt x="61794" y="13123"/>
                </a:lnTo>
                <a:lnTo>
                  <a:pt x="61198" y="17321"/>
                </a:lnTo>
                <a:lnTo>
                  <a:pt x="60801" y="21073"/>
                </a:lnTo>
                <a:lnTo>
                  <a:pt x="60537" y="24526"/>
                </a:lnTo>
                <a:lnTo>
                  <a:pt x="60360" y="27781"/>
                </a:lnTo>
                <a:lnTo>
                  <a:pt x="59290" y="30903"/>
                </a:lnTo>
                <a:lnTo>
                  <a:pt x="57624" y="33937"/>
                </a:lnTo>
                <a:lnTo>
                  <a:pt x="55561" y="36912"/>
                </a:lnTo>
                <a:lnTo>
                  <a:pt x="54185" y="40801"/>
                </a:lnTo>
                <a:lnTo>
                  <a:pt x="53268" y="45298"/>
                </a:lnTo>
                <a:lnTo>
                  <a:pt x="52657" y="50201"/>
                </a:lnTo>
                <a:lnTo>
                  <a:pt x="51297" y="55375"/>
                </a:lnTo>
                <a:lnTo>
                  <a:pt x="49438" y="60729"/>
                </a:lnTo>
                <a:lnTo>
                  <a:pt x="47246" y="66203"/>
                </a:lnTo>
                <a:lnTo>
                  <a:pt x="44832" y="71759"/>
                </a:lnTo>
                <a:lnTo>
                  <a:pt x="39610" y="83010"/>
                </a:lnTo>
                <a:lnTo>
                  <a:pt x="37836" y="88678"/>
                </a:lnTo>
                <a:lnTo>
                  <a:pt x="36654" y="94361"/>
                </a:lnTo>
                <a:lnTo>
                  <a:pt x="35866" y="100055"/>
                </a:lnTo>
                <a:lnTo>
                  <a:pt x="34388" y="104803"/>
                </a:lnTo>
                <a:lnTo>
                  <a:pt x="32450" y="108921"/>
                </a:lnTo>
                <a:lnTo>
                  <a:pt x="30206" y="112619"/>
                </a:lnTo>
                <a:lnTo>
                  <a:pt x="27757" y="116990"/>
                </a:lnTo>
                <a:lnTo>
                  <a:pt x="22496" y="126925"/>
                </a:lnTo>
                <a:lnTo>
                  <a:pt x="19760" y="131289"/>
                </a:lnTo>
                <a:lnTo>
                  <a:pt x="16983" y="135152"/>
                </a:lnTo>
                <a:lnTo>
                  <a:pt x="14179" y="138679"/>
                </a:lnTo>
                <a:lnTo>
                  <a:pt x="12310" y="141982"/>
                </a:lnTo>
                <a:lnTo>
                  <a:pt x="11064" y="145137"/>
                </a:lnTo>
                <a:lnTo>
                  <a:pt x="10234" y="148193"/>
                </a:lnTo>
                <a:lnTo>
                  <a:pt x="8727" y="151183"/>
                </a:lnTo>
                <a:lnTo>
                  <a:pt x="6770" y="154129"/>
                </a:lnTo>
                <a:lnTo>
                  <a:pt x="4514" y="157045"/>
                </a:lnTo>
                <a:lnTo>
                  <a:pt x="3009" y="159942"/>
                </a:lnTo>
                <a:lnTo>
                  <a:pt x="2006" y="162825"/>
                </a:lnTo>
                <a:lnTo>
                  <a:pt x="1337" y="165701"/>
                </a:lnTo>
                <a:lnTo>
                  <a:pt x="891" y="168569"/>
                </a:lnTo>
                <a:lnTo>
                  <a:pt x="594" y="171435"/>
                </a:lnTo>
                <a:lnTo>
                  <a:pt x="0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451"/>
          <p:cNvSpPr/>
          <p:nvPr/>
        </p:nvSpPr>
        <p:spPr>
          <a:xfrm>
            <a:off x="3886231" y="2755412"/>
            <a:ext cx="488602" cy="30651"/>
          </a:xfrm>
          <a:custGeom>
            <a:avLst/>
            <a:gdLst/>
            <a:ahLst/>
            <a:cxnLst/>
            <a:rect l="0" t="0" r="0" b="0"/>
            <a:pathLst>
              <a:path w="488602" h="30651">
                <a:moveTo>
                  <a:pt x="34258" y="30650"/>
                </a:moveTo>
                <a:lnTo>
                  <a:pt x="26039" y="30650"/>
                </a:lnTo>
                <a:lnTo>
                  <a:pt x="24969" y="29698"/>
                </a:lnTo>
                <a:lnTo>
                  <a:pt x="21240" y="26099"/>
                </a:lnTo>
                <a:lnTo>
                  <a:pt x="18912" y="24758"/>
                </a:lnTo>
                <a:lnTo>
                  <a:pt x="16408" y="23865"/>
                </a:lnTo>
                <a:lnTo>
                  <a:pt x="9001" y="22182"/>
                </a:lnTo>
                <a:lnTo>
                  <a:pt x="0" y="22078"/>
                </a:lnTo>
                <a:lnTo>
                  <a:pt x="78023" y="22077"/>
                </a:lnTo>
                <a:lnTo>
                  <a:pt x="87248" y="21125"/>
                </a:lnTo>
                <a:lnTo>
                  <a:pt x="97207" y="19538"/>
                </a:lnTo>
                <a:lnTo>
                  <a:pt x="107657" y="17527"/>
                </a:lnTo>
                <a:lnTo>
                  <a:pt x="117481" y="16186"/>
                </a:lnTo>
                <a:lnTo>
                  <a:pt x="126887" y="15292"/>
                </a:lnTo>
                <a:lnTo>
                  <a:pt x="136016" y="14697"/>
                </a:lnTo>
                <a:lnTo>
                  <a:pt x="145912" y="14300"/>
                </a:lnTo>
                <a:lnTo>
                  <a:pt x="167067" y="13858"/>
                </a:lnTo>
                <a:lnTo>
                  <a:pt x="178043" y="12788"/>
                </a:lnTo>
                <a:lnTo>
                  <a:pt x="189170" y="11122"/>
                </a:lnTo>
                <a:lnTo>
                  <a:pt x="200398" y="9059"/>
                </a:lnTo>
                <a:lnTo>
                  <a:pt x="211693" y="7683"/>
                </a:lnTo>
                <a:lnTo>
                  <a:pt x="223033" y="6766"/>
                </a:lnTo>
                <a:lnTo>
                  <a:pt x="234403" y="6155"/>
                </a:lnTo>
                <a:lnTo>
                  <a:pt x="254656" y="5476"/>
                </a:lnTo>
                <a:lnTo>
                  <a:pt x="284664" y="5094"/>
                </a:lnTo>
                <a:lnTo>
                  <a:pt x="328937" y="4965"/>
                </a:lnTo>
                <a:lnTo>
                  <a:pt x="339296" y="4001"/>
                </a:lnTo>
                <a:lnTo>
                  <a:pt x="349059" y="2407"/>
                </a:lnTo>
                <a:lnTo>
                  <a:pt x="358425" y="391"/>
                </a:lnTo>
                <a:lnTo>
                  <a:pt x="367527" y="0"/>
                </a:lnTo>
                <a:lnTo>
                  <a:pt x="376452" y="692"/>
                </a:lnTo>
                <a:lnTo>
                  <a:pt x="385260" y="2105"/>
                </a:lnTo>
                <a:lnTo>
                  <a:pt x="393990" y="3048"/>
                </a:lnTo>
                <a:lnTo>
                  <a:pt x="402667" y="3676"/>
                </a:lnTo>
                <a:lnTo>
                  <a:pt x="418975" y="4374"/>
                </a:lnTo>
                <a:lnTo>
                  <a:pt x="438867" y="4767"/>
                </a:lnTo>
                <a:lnTo>
                  <a:pt x="463895" y="4911"/>
                </a:lnTo>
                <a:lnTo>
                  <a:pt x="466416" y="5871"/>
                </a:lnTo>
                <a:lnTo>
                  <a:pt x="468096" y="7463"/>
                </a:lnTo>
                <a:lnTo>
                  <a:pt x="469216" y="9477"/>
                </a:lnTo>
                <a:lnTo>
                  <a:pt x="471868" y="10820"/>
                </a:lnTo>
                <a:lnTo>
                  <a:pt x="475540" y="11715"/>
                </a:lnTo>
                <a:lnTo>
                  <a:pt x="486021" y="13151"/>
                </a:lnTo>
                <a:lnTo>
                  <a:pt x="486881" y="14222"/>
                </a:lnTo>
                <a:lnTo>
                  <a:pt x="487455" y="15888"/>
                </a:lnTo>
                <a:lnTo>
                  <a:pt x="488601" y="220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452"/>
          <p:cNvSpPr/>
          <p:nvPr/>
        </p:nvSpPr>
        <p:spPr>
          <a:xfrm>
            <a:off x="7778115" y="2811811"/>
            <a:ext cx="394336" cy="25687"/>
          </a:xfrm>
          <a:custGeom>
            <a:avLst/>
            <a:gdLst/>
            <a:ahLst/>
            <a:cxnLst/>
            <a:rect l="0" t="0" r="0" b="0"/>
            <a:pathLst>
              <a:path w="394336" h="25687">
                <a:moveTo>
                  <a:pt x="0" y="8541"/>
                </a:moveTo>
                <a:lnTo>
                  <a:pt x="4551" y="3990"/>
                </a:lnTo>
                <a:lnTo>
                  <a:pt x="7796" y="2649"/>
                </a:lnTo>
                <a:lnTo>
                  <a:pt x="11865" y="1756"/>
                </a:lnTo>
                <a:lnTo>
                  <a:pt x="16482" y="1160"/>
                </a:lnTo>
                <a:lnTo>
                  <a:pt x="24152" y="498"/>
                </a:lnTo>
                <a:lnTo>
                  <a:pt x="32642" y="204"/>
                </a:lnTo>
                <a:lnTo>
                  <a:pt x="64941" y="0"/>
                </a:lnTo>
                <a:lnTo>
                  <a:pt x="71868" y="942"/>
                </a:lnTo>
                <a:lnTo>
                  <a:pt x="79345" y="2522"/>
                </a:lnTo>
                <a:lnTo>
                  <a:pt x="87187" y="4529"/>
                </a:lnTo>
                <a:lnTo>
                  <a:pt x="96223" y="5866"/>
                </a:lnTo>
                <a:lnTo>
                  <a:pt x="106059" y="6758"/>
                </a:lnTo>
                <a:lnTo>
                  <a:pt x="116426" y="7352"/>
                </a:lnTo>
                <a:lnTo>
                  <a:pt x="135565" y="8013"/>
                </a:lnTo>
                <a:lnTo>
                  <a:pt x="164945" y="8385"/>
                </a:lnTo>
                <a:lnTo>
                  <a:pt x="346783" y="8541"/>
                </a:lnTo>
                <a:lnTo>
                  <a:pt x="353108" y="9494"/>
                </a:lnTo>
                <a:lnTo>
                  <a:pt x="359230" y="11081"/>
                </a:lnTo>
                <a:lnTo>
                  <a:pt x="373642" y="15922"/>
                </a:lnTo>
                <a:lnTo>
                  <a:pt x="375777" y="17272"/>
                </a:lnTo>
                <a:lnTo>
                  <a:pt x="378153" y="19124"/>
                </a:lnTo>
                <a:lnTo>
                  <a:pt x="384259" y="24390"/>
                </a:lnTo>
                <a:lnTo>
                  <a:pt x="387634" y="25110"/>
                </a:lnTo>
                <a:lnTo>
                  <a:pt x="394335" y="256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453"/>
          <p:cNvSpPr/>
          <p:nvPr/>
        </p:nvSpPr>
        <p:spPr>
          <a:xfrm>
            <a:off x="4486275" y="3308985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0"/>
                </a:moveTo>
                <a:lnTo>
                  <a:pt x="33169" y="0"/>
                </a:lnTo>
                <a:lnTo>
                  <a:pt x="38305" y="952"/>
                </a:lnTo>
                <a:lnTo>
                  <a:pt x="43634" y="2540"/>
                </a:lnTo>
                <a:lnTo>
                  <a:pt x="49091" y="4551"/>
                </a:lnTo>
                <a:lnTo>
                  <a:pt x="54635" y="5891"/>
                </a:lnTo>
                <a:lnTo>
                  <a:pt x="60236" y="6785"/>
                </a:lnTo>
                <a:lnTo>
                  <a:pt x="65875" y="7380"/>
                </a:lnTo>
                <a:lnTo>
                  <a:pt x="71539" y="7778"/>
                </a:lnTo>
                <a:lnTo>
                  <a:pt x="77220" y="8043"/>
                </a:lnTo>
                <a:lnTo>
                  <a:pt x="89565" y="8337"/>
                </a:lnTo>
                <a:lnTo>
                  <a:pt x="167296" y="8569"/>
                </a:lnTo>
                <a:lnTo>
                  <a:pt x="173443" y="9523"/>
                </a:lnTo>
                <a:lnTo>
                  <a:pt x="179446" y="11111"/>
                </a:lnTo>
                <a:lnTo>
                  <a:pt x="185353" y="13122"/>
                </a:lnTo>
                <a:lnTo>
                  <a:pt x="191196" y="14463"/>
                </a:lnTo>
                <a:lnTo>
                  <a:pt x="196996" y="15357"/>
                </a:lnTo>
                <a:lnTo>
                  <a:pt x="202768" y="15953"/>
                </a:lnTo>
                <a:lnTo>
                  <a:pt x="207569" y="16350"/>
                </a:lnTo>
                <a:lnTo>
                  <a:pt x="215443" y="16791"/>
                </a:lnTo>
                <a:lnTo>
                  <a:pt x="224657" y="16987"/>
                </a:lnTo>
                <a:lnTo>
                  <a:pt x="260753" y="17142"/>
                </a:lnTo>
                <a:lnTo>
                  <a:pt x="263370" y="18095"/>
                </a:lnTo>
                <a:lnTo>
                  <a:pt x="266067" y="19683"/>
                </a:lnTo>
                <a:lnTo>
                  <a:pt x="273837" y="25364"/>
                </a:lnTo>
                <a:lnTo>
                  <a:pt x="276645" y="25560"/>
                </a:lnTo>
                <a:lnTo>
                  <a:pt x="282892" y="257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454"/>
          <p:cNvSpPr/>
          <p:nvPr/>
        </p:nvSpPr>
        <p:spPr>
          <a:xfrm>
            <a:off x="4872145" y="3163255"/>
            <a:ext cx="256909" cy="308608"/>
          </a:xfrm>
          <a:custGeom>
            <a:avLst/>
            <a:gdLst/>
            <a:ahLst/>
            <a:cxnLst/>
            <a:rect l="0" t="0" r="0" b="0"/>
            <a:pathLst>
              <a:path w="256909" h="308608">
                <a:moveTo>
                  <a:pt x="111334" y="8570"/>
                </a:moveTo>
                <a:lnTo>
                  <a:pt x="111334" y="350"/>
                </a:lnTo>
                <a:lnTo>
                  <a:pt x="103556" y="18"/>
                </a:lnTo>
                <a:lnTo>
                  <a:pt x="98315" y="0"/>
                </a:lnTo>
                <a:lnTo>
                  <a:pt x="95988" y="951"/>
                </a:lnTo>
                <a:lnTo>
                  <a:pt x="88161" y="5889"/>
                </a:lnTo>
                <a:lnTo>
                  <a:pt x="82620" y="7378"/>
                </a:lnTo>
                <a:lnTo>
                  <a:pt x="76983" y="10580"/>
                </a:lnTo>
                <a:lnTo>
                  <a:pt x="74146" y="12767"/>
                </a:lnTo>
                <a:lnTo>
                  <a:pt x="68454" y="15198"/>
                </a:lnTo>
                <a:lnTo>
                  <a:pt x="65603" y="15846"/>
                </a:lnTo>
                <a:lnTo>
                  <a:pt x="59894" y="19106"/>
                </a:lnTo>
                <a:lnTo>
                  <a:pt x="54182" y="23730"/>
                </a:lnTo>
                <a:lnTo>
                  <a:pt x="48468" y="28960"/>
                </a:lnTo>
                <a:lnTo>
                  <a:pt x="42754" y="36999"/>
                </a:lnTo>
                <a:lnTo>
                  <a:pt x="37039" y="45970"/>
                </a:lnTo>
                <a:lnTo>
                  <a:pt x="31325" y="53132"/>
                </a:lnTo>
                <a:lnTo>
                  <a:pt x="25609" y="62030"/>
                </a:lnTo>
                <a:lnTo>
                  <a:pt x="22752" y="67070"/>
                </a:lnTo>
                <a:lnTo>
                  <a:pt x="17037" y="77750"/>
                </a:lnTo>
                <a:lnTo>
                  <a:pt x="14180" y="83265"/>
                </a:lnTo>
                <a:lnTo>
                  <a:pt x="12275" y="88846"/>
                </a:lnTo>
                <a:lnTo>
                  <a:pt x="11005" y="94472"/>
                </a:lnTo>
                <a:lnTo>
                  <a:pt x="10158" y="100128"/>
                </a:lnTo>
                <a:lnTo>
                  <a:pt x="9217" y="108953"/>
                </a:lnTo>
                <a:lnTo>
                  <a:pt x="7847" y="117954"/>
                </a:lnTo>
                <a:lnTo>
                  <a:pt x="6148" y="124355"/>
                </a:lnTo>
                <a:lnTo>
                  <a:pt x="4062" y="131480"/>
                </a:lnTo>
                <a:lnTo>
                  <a:pt x="2672" y="138135"/>
                </a:lnTo>
                <a:lnTo>
                  <a:pt x="1746" y="144476"/>
                </a:lnTo>
                <a:lnTo>
                  <a:pt x="1128" y="150609"/>
                </a:lnTo>
                <a:lnTo>
                  <a:pt x="716" y="156603"/>
                </a:lnTo>
                <a:lnTo>
                  <a:pt x="441" y="162504"/>
                </a:lnTo>
                <a:lnTo>
                  <a:pt x="136" y="174140"/>
                </a:lnTo>
                <a:lnTo>
                  <a:pt x="0" y="185661"/>
                </a:lnTo>
                <a:lnTo>
                  <a:pt x="917" y="191401"/>
                </a:lnTo>
                <a:lnTo>
                  <a:pt x="2480" y="197132"/>
                </a:lnTo>
                <a:lnTo>
                  <a:pt x="4475" y="202858"/>
                </a:lnTo>
                <a:lnTo>
                  <a:pt x="5805" y="208580"/>
                </a:lnTo>
                <a:lnTo>
                  <a:pt x="6691" y="214300"/>
                </a:lnTo>
                <a:lnTo>
                  <a:pt x="7283" y="220018"/>
                </a:lnTo>
                <a:lnTo>
                  <a:pt x="8629" y="225735"/>
                </a:lnTo>
                <a:lnTo>
                  <a:pt x="10479" y="231452"/>
                </a:lnTo>
                <a:lnTo>
                  <a:pt x="12665" y="237168"/>
                </a:lnTo>
                <a:lnTo>
                  <a:pt x="17634" y="246059"/>
                </a:lnTo>
                <a:lnTo>
                  <a:pt x="22065" y="253185"/>
                </a:lnTo>
                <a:lnTo>
                  <a:pt x="24034" y="259528"/>
                </a:lnTo>
                <a:lnTo>
                  <a:pt x="26464" y="262552"/>
                </a:lnTo>
                <a:lnTo>
                  <a:pt x="34244" y="268453"/>
                </a:lnTo>
                <a:lnTo>
                  <a:pt x="41512" y="274251"/>
                </a:lnTo>
                <a:lnTo>
                  <a:pt x="47918" y="280003"/>
                </a:lnTo>
                <a:lnTo>
                  <a:pt x="53939" y="285734"/>
                </a:lnTo>
                <a:lnTo>
                  <a:pt x="57831" y="287643"/>
                </a:lnTo>
                <a:lnTo>
                  <a:pt x="62330" y="288916"/>
                </a:lnTo>
                <a:lnTo>
                  <a:pt x="67235" y="289765"/>
                </a:lnTo>
                <a:lnTo>
                  <a:pt x="72410" y="291283"/>
                </a:lnTo>
                <a:lnTo>
                  <a:pt x="77765" y="293248"/>
                </a:lnTo>
                <a:lnTo>
                  <a:pt x="83240" y="295510"/>
                </a:lnTo>
                <a:lnTo>
                  <a:pt x="88794" y="296066"/>
                </a:lnTo>
                <a:lnTo>
                  <a:pt x="94403" y="295484"/>
                </a:lnTo>
                <a:lnTo>
                  <a:pt x="100047" y="294143"/>
                </a:lnTo>
                <a:lnTo>
                  <a:pt x="105715" y="293249"/>
                </a:lnTo>
                <a:lnTo>
                  <a:pt x="111398" y="292654"/>
                </a:lnTo>
                <a:lnTo>
                  <a:pt x="117091" y="292256"/>
                </a:lnTo>
                <a:lnTo>
                  <a:pt x="122793" y="291992"/>
                </a:lnTo>
                <a:lnTo>
                  <a:pt x="134207" y="291698"/>
                </a:lnTo>
                <a:lnTo>
                  <a:pt x="139918" y="290667"/>
                </a:lnTo>
                <a:lnTo>
                  <a:pt x="145630" y="289027"/>
                </a:lnTo>
                <a:lnTo>
                  <a:pt x="151343" y="286981"/>
                </a:lnTo>
                <a:lnTo>
                  <a:pt x="157057" y="284665"/>
                </a:lnTo>
                <a:lnTo>
                  <a:pt x="162771" y="282168"/>
                </a:lnTo>
                <a:lnTo>
                  <a:pt x="174200" y="276854"/>
                </a:lnTo>
                <a:lnTo>
                  <a:pt x="202775" y="262845"/>
                </a:lnTo>
                <a:lnTo>
                  <a:pt x="207537" y="259049"/>
                </a:lnTo>
                <a:lnTo>
                  <a:pt x="215369" y="249751"/>
                </a:lnTo>
                <a:lnTo>
                  <a:pt x="219743" y="245557"/>
                </a:lnTo>
                <a:lnTo>
                  <a:pt x="224564" y="241809"/>
                </a:lnTo>
                <a:lnTo>
                  <a:pt x="229683" y="238357"/>
                </a:lnTo>
                <a:lnTo>
                  <a:pt x="234049" y="234151"/>
                </a:lnTo>
                <a:lnTo>
                  <a:pt x="237912" y="229442"/>
                </a:lnTo>
                <a:lnTo>
                  <a:pt x="241439" y="224398"/>
                </a:lnTo>
                <a:lnTo>
                  <a:pt x="244743" y="219130"/>
                </a:lnTo>
                <a:lnTo>
                  <a:pt x="247899" y="213713"/>
                </a:lnTo>
                <a:lnTo>
                  <a:pt x="250955" y="208197"/>
                </a:lnTo>
                <a:lnTo>
                  <a:pt x="254350" y="199528"/>
                </a:lnTo>
                <a:lnTo>
                  <a:pt x="255860" y="192500"/>
                </a:lnTo>
                <a:lnTo>
                  <a:pt x="256530" y="186201"/>
                </a:lnTo>
                <a:lnTo>
                  <a:pt x="256828" y="177687"/>
                </a:lnTo>
                <a:lnTo>
                  <a:pt x="256908" y="172750"/>
                </a:lnTo>
                <a:lnTo>
                  <a:pt x="256009" y="168505"/>
                </a:lnTo>
                <a:lnTo>
                  <a:pt x="252470" y="161250"/>
                </a:lnTo>
                <a:lnTo>
                  <a:pt x="250192" y="158934"/>
                </a:lnTo>
                <a:lnTo>
                  <a:pt x="247721" y="157390"/>
                </a:lnTo>
                <a:lnTo>
                  <a:pt x="245121" y="156361"/>
                </a:lnTo>
                <a:lnTo>
                  <a:pt x="239693" y="152677"/>
                </a:lnTo>
                <a:lnTo>
                  <a:pt x="236912" y="150361"/>
                </a:lnTo>
                <a:lnTo>
                  <a:pt x="233153" y="148818"/>
                </a:lnTo>
                <a:lnTo>
                  <a:pt x="228742" y="147788"/>
                </a:lnTo>
                <a:lnTo>
                  <a:pt x="223896" y="147102"/>
                </a:lnTo>
                <a:lnTo>
                  <a:pt x="219713" y="147597"/>
                </a:lnTo>
                <a:lnTo>
                  <a:pt x="215972" y="148880"/>
                </a:lnTo>
                <a:lnTo>
                  <a:pt x="212526" y="150687"/>
                </a:lnTo>
                <a:lnTo>
                  <a:pt x="208322" y="151892"/>
                </a:lnTo>
                <a:lnTo>
                  <a:pt x="203616" y="152696"/>
                </a:lnTo>
                <a:lnTo>
                  <a:pt x="198573" y="153231"/>
                </a:lnTo>
                <a:lnTo>
                  <a:pt x="193306" y="155493"/>
                </a:lnTo>
                <a:lnTo>
                  <a:pt x="187889" y="158906"/>
                </a:lnTo>
                <a:lnTo>
                  <a:pt x="182374" y="163086"/>
                </a:lnTo>
                <a:lnTo>
                  <a:pt x="176791" y="166826"/>
                </a:lnTo>
                <a:lnTo>
                  <a:pt x="171165" y="170271"/>
                </a:lnTo>
                <a:lnTo>
                  <a:pt x="165509" y="173521"/>
                </a:lnTo>
                <a:lnTo>
                  <a:pt x="160786" y="177592"/>
                </a:lnTo>
                <a:lnTo>
                  <a:pt x="152998" y="187196"/>
                </a:lnTo>
                <a:lnTo>
                  <a:pt x="148635" y="192424"/>
                </a:lnTo>
                <a:lnTo>
                  <a:pt x="143822" y="197814"/>
                </a:lnTo>
                <a:lnTo>
                  <a:pt x="138708" y="203313"/>
                </a:lnTo>
                <a:lnTo>
                  <a:pt x="134346" y="208883"/>
                </a:lnTo>
                <a:lnTo>
                  <a:pt x="130486" y="214502"/>
                </a:lnTo>
                <a:lnTo>
                  <a:pt x="126959" y="220153"/>
                </a:lnTo>
                <a:lnTo>
                  <a:pt x="122703" y="225825"/>
                </a:lnTo>
                <a:lnTo>
                  <a:pt x="117962" y="231512"/>
                </a:lnTo>
                <a:lnTo>
                  <a:pt x="112895" y="237207"/>
                </a:lnTo>
                <a:lnTo>
                  <a:pt x="108565" y="242910"/>
                </a:lnTo>
                <a:lnTo>
                  <a:pt x="104726" y="248616"/>
                </a:lnTo>
                <a:lnTo>
                  <a:pt x="101214" y="254326"/>
                </a:lnTo>
                <a:lnTo>
                  <a:pt x="97919" y="260037"/>
                </a:lnTo>
                <a:lnTo>
                  <a:pt x="91720" y="271463"/>
                </a:lnTo>
                <a:lnTo>
                  <a:pt x="88329" y="280351"/>
                </a:lnTo>
                <a:lnTo>
                  <a:pt x="87425" y="284055"/>
                </a:lnTo>
                <a:lnTo>
                  <a:pt x="83881" y="290710"/>
                </a:lnTo>
                <a:lnTo>
                  <a:pt x="81602" y="293818"/>
                </a:lnTo>
                <a:lnTo>
                  <a:pt x="79071" y="299812"/>
                </a:lnTo>
                <a:lnTo>
                  <a:pt x="77045" y="3086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185</Words>
  <Application>Microsoft Office PowerPoint</Application>
  <PresentationFormat>On-screen Show (4:3)</PresentationFormat>
  <Paragraphs>74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Simplifying Algebraic Expressions</vt:lpstr>
      <vt:lpstr>Objectives</vt:lpstr>
      <vt:lpstr>Page 71 1-42</vt:lpstr>
      <vt:lpstr>What are like terms?</vt:lpstr>
      <vt:lpstr>Simplifying algebraic expressions using addition and subtraction</vt:lpstr>
      <vt:lpstr>Example 1</vt:lpstr>
      <vt:lpstr>Example 2</vt:lpstr>
      <vt:lpstr>Example 3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Simplifying Algebraic Expressions</dc:title>
  <dc:creator>Ameena</dc:creator>
  <cp:lastModifiedBy>Ameena</cp:lastModifiedBy>
  <cp:revision>16</cp:revision>
  <dcterms:created xsi:type="dcterms:W3CDTF">2009-11-10T20:41:27Z</dcterms:created>
  <dcterms:modified xsi:type="dcterms:W3CDTF">2009-11-10T22:31:00Z</dcterms:modified>
</cp:coreProperties>
</file>